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58BB7F-A8A9-B24D-9EB1-2BF8A0B43117}" v="234" dt="2022-08-05T07:33:38.2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3"/>
    <p:restoredTop sz="94694"/>
  </p:normalViewPr>
  <p:slideViewPr>
    <p:cSldViewPr snapToGrid="0">
      <p:cViewPr varScale="1">
        <p:scale>
          <a:sx n="117" d="100"/>
          <a:sy n="117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las Köny" userId="6f765c138382c672" providerId="LiveId" clId="{2D58BB7F-A8A9-B24D-9EB1-2BF8A0B43117}"/>
    <pc:docChg chg="undo redo custSel addSld delSld modSld addMainMaster delMainMaster modMainMaster">
      <pc:chgData name="Niklas Köny" userId="6f765c138382c672" providerId="LiveId" clId="{2D58BB7F-A8A9-B24D-9EB1-2BF8A0B43117}" dt="2022-08-05T07:34:02.757" v="2632" actId="20577"/>
      <pc:docMkLst>
        <pc:docMk/>
      </pc:docMkLst>
      <pc:sldChg chg="modSp new mod">
        <pc:chgData name="Niklas Köny" userId="6f765c138382c672" providerId="LiveId" clId="{2D58BB7F-A8A9-B24D-9EB1-2BF8A0B43117}" dt="2022-08-04T23:20:11.744" v="1946" actId="20577"/>
        <pc:sldMkLst>
          <pc:docMk/>
          <pc:sldMk cId="1232613204" sldId="256"/>
        </pc:sldMkLst>
        <pc:spChg chg="mod">
          <ac:chgData name="Niklas Köny" userId="6f765c138382c672" providerId="LiveId" clId="{2D58BB7F-A8A9-B24D-9EB1-2BF8A0B43117}" dt="2022-08-04T23:19:50.842" v="1873" actId="20577"/>
          <ac:spMkLst>
            <pc:docMk/>
            <pc:sldMk cId="1232613204" sldId="256"/>
            <ac:spMk id="2" creationId="{F5CDC037-C88F-11F5-2C4B-A3A8EFC5A434}"/>
          </ac:spMkLst>
        </pc:spChg>
        <pc:spChg chg="mod">
          <ac:chgData name="Niklas Köny" userId="6f765c138382c672" providerId="LiveId" clId="{2D58BB7F-A8A9-B24D-9EB1-2BF8A0B43117}" dt="2022-08-04T23:20:05.768" v="1929" actId="20577"/>
          <ac:spMkLst>
            <pc:docMk/>
            <pc:sldMk cId="1232613204" sldId="256"/>
            <ac:spMk id="3" creationId="{D05E3684-71F0-FC3F-4EDD-1228D247280C}"/>
          </ac:spMkLst>
        </pc:spChg>
        <pc:spChg chg="mod">
          <ac:chgData name="Niklas Köny" userId="6f765c138382c672" providerId="LiveId" clId="{2D58BB7F-A8A9-B24D-9EB1-2BF8A0B43117}" dt="2022-08-04T23:20:11.744" v="1946" actId="20577"/>
          <ac:spMkLst>
            <pc:docMk/>
            <pc:sldMk cId="1232613204" sldId="256"/>
            <ac:spMk id="4" creationId="{A677FD59-DD26-152D-D5A6-00F4C1D1F66E}"/>
          </ac:spMkLst>
        </pc:spChg>
      </pc:sldChg>
      <pc:sldChg chg="del">
        <pc:chgData name="Niklas Köny" userId="6f765c138382c672" providerId="LiveId" clId="{2D58BB7F-A8A9-B24D-9EB1-2BF8A0B43117}" dt="2022-08-04T22:39:06.189" v="326" actId="2696"/>
        <pc:sldMkLst>
          <pc:docMk/>
          <pc:sldMk cId="2464125717" sldId="256"/>
        </pc:sldMkLst>
      </pc:sldChg>
      <pc:sldChg chg="modSp new del mod">
        <pc:chgData name="Niklas Köny" userId="6f765c138382c672" providerId="LiveId" clId="{2D58BB7F-A8A9-B24D-9EB1-2BF8A0B43117}" dt="2022-08-04T22:43:39.271" v="603" actId="2696"/>
        <pc:sldMkLst>
          <pc:docMk/>
          <pc:sldMk cId="3895963047" sldId="256"/>
        </pc:sldMkLst>
        <pc:spChg chg="mod">
          <ac:chgData name="Niklas Köny" userId="6f765c138382c672" providerId="LiveId" clId="{2D58BB7F-A8A9-B24D-9EB1-2BF8A0B43117}" dt="2022-08-04T22:43:27.788" v="564" actId="20577"/>
          <ac:spMkLst>
            <pc:docMk/>
            <pc:sldMk cId="3895963047" sldId="256"/>
            <ac:spMk id="2" creationId="{10741592-8119-7D63-06F2-9B64B825B200}"/>
          </ac:spMkLst>
        </pc:spChg>
        <pc:spChg chg="mod">
          <ac:chgData name="Niklas Köny" userId="6f765c138382c672" providerId="LiveId" clId="{2D58BB7F-A8A9-B24D-9EB1-2BF8A0B43117}" dt="2022-08-04T22:43:35.923" v="602" actId="20577"/>
          <ac:spMkLst>
            <pc:docMk/>
            <pc:sldMk cId="3895963047" sldId="256"/>
            <ac:spMk id="3" creationId="{6D08E605-82B4-7BB1-E719-1322380BE9F9}"/>
          </ac:spMkLst>
        </pc:spChg>
      </pc:sldChg>
      <pc:sldChg chg="modSp new del mod">
        <pc:chgData name="Niklas Köny" userId="6f765c138382c672" providerId="LiveId" clId="{2D58BB7F-A8A9-B24D-9EB1-2BF8A0B43117}" dt="2022-08-04T23:03:05.599" v="1268" actId="2696"/>
        <pc:sldMkLst>
          <pc:docMk/>
          <pc:sldMk cId="4074457754" sldId="256"/>
        </pc:sldMkLst>
        <pc:spChg chg="mod">
          <ac:chgData name="Niklas Köny" userId="6f765c138382c672" providerId="LiveId" clId="{2D58BB7F-A8A9-B24D-9EB1-2BF8A0B43117}" dt="2022-08-04T23:01:51.354" v="1248" actId="20577"/>
          <ac:spMkLst>
            <pc:docMk/>
            <pc:sldMk cId="4074457754" sldId="256"/>
            <ac:spMk id="5" creationId="{27C13911-861D-5213-5E6B-04D8238FED94}"/>
          </ac:spMkLst>
        </pc:spChg>
      </pc:sldChg>
      <pc:sldChg chg="modSp new mod">
        <pc:chgData name="Niklas Köny" userId="6f765c138382c672" providerId="LiveId" clId="{2D58BB7F-A8A9-B24D-9EB1-2BF8A0B43117}" dt="2022-08-04T23:21:08.255" v="2053" actId="20577"/>
        <pc:sldMkLst>
          <pc:docMk/>
          <pc:sldMk cId="1262600369" sldId="257"/>
        </pc:sldMkLst>
        <pc:spChg chg="mod">
          <ac:chgData name="Niklas Köny" userId="6f765c138382c672" providerId="LiveId" clId="{2D58BB7F-A8A9-B24D-9EB1-2BF8A0B43117}" dt="2022-08-04T23:20:21.460" v="1959" actId="20577"/>
          <ac:spMkLst>
            <pc:docMk/>
            <pc:sldMk cId="1262600369" sldId="257"/>
            <ac:spMk id="2" creationId="{4326AF7E-B07F-1FBD-E502-A2CACA9F8AF5}"/>
          </ac:spMkLst>
        </pc:spChg>
        <pc:spChg chg="mod">
          <ac:chgData name="Niklas Köny" userId="6f765c138382c672" providerId="LiveId" clId="{2D58BB7F-A8A9-B24D-9EB1-2BF8A0B43117}" dt="2022-08-04T23:21:08.255" v="2053" actId="20577"/>
          <ac:spMkLst>
            <pc:docMk/>
            <pc:sldMk cId="1262600369" sldId="257"/>
            <ac:spMk id="3" creationId="{2CD4EB71-EC1B-06BC-F823-7595517DCB2B}"/>
          </ac:spMkLst>
        </pc:spChg>
      </pc:sldChg>
      <pc:sldChg chg="modSp new del mod">
        <pc:chgData name="Niklas Köny" userId="6f765c138382c672" providerId="LiveId" clId="{2D58BB7F-A8A9-B24D-9EB1-2BF8A0B43117}" dt="2022-08-04T22:39:05.201" v="325" actId="2696"/>
        <pc:sldMkLst>
          <pc:docMk/>
          <pc:sldMk cId="1341773870" sldId="257"/>
        </pc:sldMkLst>
        <pc:spChg chg="mod">
          <ac:chgData name="Niklas Köny" userId="6f765c138382c672" providerId="LiveId" clId="{2D58BB7F-A8A9-B24D-9EB1-2BF8A0B43117}" dt="2022-08-04T22:39:03.008" v="324" actId="20577"/>
          <ac:spMkLst>
            <pc:docMk/>
            <pc:sldMk cId="1341773870" sldId="257"/>
            <ac:spMk id="2" creationId="{578DDDE0-70AE-1A8F-ADF0-887694D7A4BB}"/>
          </ac:spMkLst>
        </pc:spChg>
      </pc:sldChg>
      <pc:sldChg chg="modSp new mod">
        <pc:chgData name="Niklas Köny" userId="6f765c138382c672" providerId="LiveId" clId="{2D58BB7F-A8A9-B24D-9EB1-2BF8A0B43117}" dt="2022-08-04T23:22:26.418" v="2131" actId="20577"/>
        <pc:sldMkLst>
          <pc:docMk/>
          <pc:sldMk cId="1179238233" sldId="258"/>
        </pc:sldMkLst>
        <pc:spChg chg="mod">
          <ac:chgData name="Niklas Köny" userId="6f765c138382c672" providerId="LiveId" clId="{2D58BB7F-A8A9-B24D-9EB1-2BF8A0B43117}" dt="2022-08-04T23:21:37.206" v="2071" actId="20577"/>
          <ac:spMkLst>
            <pc:docMk/>
            <pc:sldMk cId="1179238233" sldId="258"/>
            <ac:spMk id="2" creationId="{1057B1E2-2C98-7AE0-1947-5939D3F1CE5D}"/>
          </ac:spMkLst>
        </pc:spChg>
        <pc:spChg chg="mod">
          <ac:chgData name="Niklas Köny" userId="6f765c138382c672" providerId="LiveId" clId="{2D58BB7F-A8A9-B24D-9EB1-2BF8A0B43117}" dt="2022-08-04T23:21:45.581" v="2095" actId="20577"/>
          <ac:spMkLst>
            <pc:docMk/>
            <pc:sldMk cId="1179238233" sldId="258"/>
            <ac:spMk id="3" creationId="{8EFCDC6B-F913-B919-ABBB-3095BA9D7F4B}"/>
          </ac:spMkLst>
        </pc:spChg>
        <pc:spChg chg="mod">
          <ac:chgData name="Niklas Köny" userId="6f765c138382c672" providerId="LiveId" clId="{2D58BB7F-A8A9-B24D-9EB1-2BF8A0B43117}" dt="2022-08-04T23:21:54.728" v="2119" actId="20577"/>
          <ac:spMkLst>
            <pc:docMk/>
            <pc:sldMk cId="1179238233" sldId="258"/>
            <ac:spMk id="4" creationId="{5CC533E8-2C1A-C599-4E6C-A20236BB33DC}"/>
          </ac:spMkLst>
        </pc:spChg>
        <pc:spChg chg="mod">
          <ac:chgData name="Niklas Köny" userId="6f765c138382c672" providerId="LiveId" clId="{2D58BB7F-A8A9-B24D-9EB1-2BF8A0B43117}" dt="2022-08-04T23:22:26.418" v="2131" actId="20577"/>
          <ac:spMkLst>
            <pc:docMk/>
            <pc:sldMk cId="1179238233" sldId="258"/>
            <ac:spMk id="5" creationId="{86F297BE-3EE4-970B-062E-B83B143EB6B9}"/>
          </ac:spMkLst>
        </pc:spChg>
      </pc:sldChg>
      <pc:sldChg chg="addSp delSp modSp new mod">
        <pc:chgData name="Niklas Köny" userId="6f765c138382c672" providerId="LiveId" clId="{2D58BB7F-A8A9-B24D-9EB1-2BF8A0B43117}" dt="2022-08-04T23:23:28.808" v="2173" actId="27614"/>
        <pc:sldMkLst>
          <pc:docMk/>
          <pc:sldMk cId="2366643631" sldId="259"/>
        </pc:sldMkLst>
        <pc:spChg chg="mod">
          <ac:chgData name="Niklas Köny" userId="6f765c138382c672" providerId="LiveId" clId="{2D58BB7F-A8A9-B24D-9EB1-2BF8A0B43117}" dt="2022-08-04T23:22:41.562" v="2154" actId="20577"/>
          <ac:spMkLst>
            <pc:docMk/>
            <pc:sldMk cId="2366643631" sldId="259"/>
            <ac:spMk id="2" creationId="{61C6A900-1792-2CFA-E5B5-CD82B185F70B}"/>
          </ac:spMkLst>
        </pc:spChg>
        <pc:spChg chg="del">
          <ac:chgData name="Niklas Köny" userId="6f765c138382c672" providerId="LiveId" clId="{2D58BB7F-A8A9-B24D-9EB1-2BF8A0B43117}" dt="2022-08-04T23:23:27.640" v="2172" actId="931"/>
          <ac:spMkLst>
            <pc:docMk/>
            <pc:sldMk cId="2366643631" sldId="259"/>
            <ac:spMk id="3" creationId="{4216066D-BDAD-3BD5-DDD0-9D8786165B72}"/>
          </ac:spMkLst>
        </pc:spChg>
        <pc:spChg chg="del">
          <ac:chgData name="Niklas Köny" userId="6f765c138382c672" providerId="LiveId" clId="{2D58BB7F-A8A9-B24D-9EB1-2BF8A0B43117}" dt="2022-08-04T23:23:22.236" v="2169" actId="931"/>
          <ac:spMkLst>
            <pc:docMk/>
            <pc:sldMk cId="2366643631" sldId="259"/>
            <ac:spMk id="4" creationId="{743CAC8A-DC67-50C3-D5ED-825D520454F5}"/>
          </ac:spMkLst>
        </pc:spChg>
        <pc:spChg chg="mod">
          <ac:chgData name="Niklas Köny" userId="6f765c138382c672" providerId="LiveId" clId="{2D58BB7F-A8A9-B24D-9EB1-2BF8A0B43117}" dt="2022-08-04T23:22:45.549" v="2165" actId="20577"/>
          <ac:spMkLst>
            <pc:docMk/>
            <pc:sldMk cId="2366643631" sldId="259"/>
            <ac:spMk id="5" creationId="{D36DAA33-3504-5EF3-926F-EB23862C1D22}"/>
          </ac:spMkLst>
        </pc:spChg>
        <pc:spChg chg="mod">
          <ac:chgData name="Niklas Köny" userId="6f765c138382c672" providerId="LiveId" clId="{2D58BB7F-A8A9-B24D-9EB1-2BF8A0B43117}" dt="2022-08-04T23:22:59.643" v="2168" actId="20577"/>
          <ac:spMkLst>
            <pc:docMk/>
            <pc:sldMk cId="2366643631" sldId="259"/>
            <ac:spMk id="6" creationId="{63A7086E-7F23-FC17-F370-0F74CC3E5BEB}"/>
          </ac:spMkLst>
        </pc:spChg>
        <pc:picChg chg="add mod">
          <ac:chgData name="Niklas Köny" userId="6f765c138382c672" providerId="LiveId" clId="{2D58BB7F-A8A9-B24D-9EB1-2BF8A0B43117}" dt="2022-08-04T23:23:23.556" v="2171" actId="962"/>
          <ac:picMkLst>
            <pc:docMk/>
            <pc:sldMk cId="2366643631" sldId="259"/>
            <ac:picMk id="8" creationId="{B277345A-8994-70DB-1101-A46128F3178F}"/>
          </ac:picMkLst>
        </pc:picChg>
        <pc:picChg chg="add mod">
          <ac:chgData name="Niklas Köny" userId="6f765c138382c672" providerId="LiveId" clId="{2D58BB7F-A8A9-B24D-9EB1-2BF8A0B43117}" dt="2022-08-04T23:23:28.808" v="2173" actId="27614"/>
          <ac:picMkLst>
            <pc:docMk/>
            <pc:sldMk cId="2366643631" sldId="259"/>
            <ac:picMk id="10" creationId="{492A0CF6-6E3D-4843-FF42-43698E876C10}"/>
          </ac:picMkLst>
        </pc:picChg>
      </pc:sldChg>
      <pc:sldChg chg="addSp delSp modSp new mod">
        <pc:chgData name="Niklas Köny" userId="6f765c138382c672" providerId="LiveId" clId="{2D58BB7F-A8A9-B24D-9EB1-2BF8A0B43117}" dt="2022-08-04T23:24:18.467" v="2207" actId="20577"/>
        <pc:sldMkLst>
          <pc:docMk/>
          <pc:sldMk cId="3115701161" sldId="260"/>
        </pc:sldMkLst>
        <pc:spChg chg="del">
          <ac:chgData name="Niklas Köny" userId="6f765c138382c672" providerId="LiveId" clId="{2D58BB7F-A8A9-B24D-9EB1-2BF8A0B43117}" dt="2022-08-04T23:23:42.015" v="2174" actId="931"/>
          <ac:spMkLst>
            <pc:docMk/>
            <pc:sldMk cId="3115701161" sldId="260"/>
            <ac:spMk id="3" creationId="{F706FEA8-FC27-B7AC-2BE9-A2DFC3891C25}"/>
          </ac:spMkLst>
        </pc:spChg>
        <pc:spChg chg="mod">
          <ac:chgData name="Niklas Köny" userId="6f765c138382c672" providerId="LiveId" clId="{2D58BB7F-A8A9-B24D-9EB1-2BF8A0B43117}" dt="2022-08-04T23:23:49.227" v="2197" actId="20577"/>
          <ac:spMkLst>
            <pc:docMk/>
            <pc:sldMk cId="3115701161" sldId="260"/>
            <ac:spMk id="4" creationId="{AED3B021-0A10-A7CB-E1DC-7A97054E0DED}"/>
          </ac:spMkLst>
        </pc:spChg>
        <pc:spChg chg="mod">
          <ac:chgData name="Niklas Köny" userId="6f765c138382c672" providerId="LiveId" clId="{2D58BB7F-A8A9-B24D-9EB1-2BF8A0B43117}" dt="2022-08-04T23:24:18.467" v="2207" actId="20577"/>
          <ac:spMkLst>
            <pc:docMk/>
            <pc:sldMk cId="3115701161" sldId="260"/>
            <ac:spMk id="5" creationId="{62B53444-2B33-0BBB-6874-923B783861CF}"/>
          </ac:spMkLst>
        </pc:spChg>
        <pc:picChg chg="add mod">
          <ac:chgData name="Niklas Köny" userId="6f765c138382c672" providerId="LiveId" clId="{2D58BB7F-A8A9-B24D-9EB1-2BF8A0B43117}" dt="2022-08-04T23:23:42.873" v="2176" actId="962"/>
          <ac:picMkLst>
            <pc:docMk/>
            <pc:sldMk cId="3115701161" sldId="260"/>
            <ac:picMk id="7" creationId="{E98D9850-D44D-12C7-70B3-CDE51C96D762}"/>
          </ac:picMkLst>
        </pc:picChg>
      </pc:sldChg>
      <pc:sldChg chg="modSp new mod">
        <pc:chgData name="Niklas Köny" userId="6f765c138382c672" providerId="LiveId" clId="{2D58BB7F-A8A9-B24D-9EB1-2BF8A0B43117}" dt="2022-08-04T23:24:46.106" v="2277" actId="20577"/>
        <pc:sldMkLst>
          <pc:docMk/>
          <pc:sldMk cId="49046425" sldId="261"/>
        </pc:sldMkLst>
        <pc:spChg chg="mod">
          <ac:chgData name="Niklas Köny" userId="6f765c138382c672" providerId="LiveId" clId="{2D58BB7F-A8A9-B24D-9EB1-2BF8A0B43117}" dt="2022-08-04T23:24:38.802" v="2245" actId="20577"/>
          <ac:spMkLst>
            <pc:docMk/>
            <pc:sldMk cId="49046425" sldId="261"/>
            <ac:spMk id="2" creationId="{04B94839-0EDB-92E7-1F24-582CBCDE56E3}"/>
          </ac:spMkLst>
        </pc:spChg>
        <pc:spChg chg="mod">
          <ac:chgData name="Niklas Köny" userId="6f765c138382c672" providerId="LiveId" clId="{2D58BB7F-A8A9-B24D-9EB1-2BF8A0B43117}" dt="2022-08-04T23:24:46.106" v="2277" actId="20577"/>
          <ac:spMkLst>
            <pc:docMk/>
            <pc:sldMk cId="49046425" sldId="261"/>
            <ac:spMk id="3" creationId="{A18D8E33-E0EC-F0B2-3737-745BFDBB9151}"/>
          </ac:spMkLst>
        </pc:spChg>
      </pc:sldChg>
      <pc:sldChg chg="addSp delSp modSp new mod">
        <pc:chgData name="Niklas Köny" userId="6f765c138382c672" providerId="LiveId" clId="{2D58BB7F-A8A9-B24D-9EB1-2BF8A0B43117}" dt="2022-08-04T23:25:13.484" v="2355" actId="20577"/>
        <pc:sldMkLst>
          <pc:docMk/>
          <pc:sldMk cId="687361036" sldId="262"/>
        </pc:sldMkLst>
        <pc:spChg chg="del">
          <ac:chgData name="Niklas Köny" userId="6f765c138382c672" providerId="LiveId" clId="{2D58BB7F-A8A9-B24D-9EB1-2BF8A0B43117}" dt="2022-08-04T23:25:01.697" v="2313" actId="931"/>
          <ac:spMkLst>
            <pc:docMk/>
            <pc:sldMk cId="687361036" sldId="262"/>
            <ac:spMk id="2" creationId="{6783B065-1427-4940-1917-A40038C722E4}"/>
          </ac:spMkLst>
        </pc:spChg>
        <pc:spChg chg="mod">
          <ac:chgData name="Niklas Köny" userId="6f765c138382c672" providerId="LiveId" clId="{2D58BB7F-A8A9-B24D-9EB1-2BF8A0B43117}" dt="2022-08-04T23:24:58.029" v="2312" actId="20577"/>
          <ac:spMkLst>
            <pc:docMk/>
            <pc:sldMk cId="687361036" sldId="262"/>
            <ac:spMk id="3" creationId="{3FAA89B7-2C26-64AA-9EF0-75348C5D9691}"/>
          </ac:spMkLst>
        </pc:spChg>
        <pc:spChg chg="mod">
          <ac:chgData name="Niklas Köny" userId="6f765c138382c672" providerId="LiveId" clId="{2D58BB7F-A8A9-B24D-9EB1-2BF8A0B43117}" dt="2022-08-04T23:25:13.484" v="2355" actId="20577"/>
          <ac:spMkLst>
            <pc:docMk/>
            <pc:sldMk cId="687361036" sldId="262"/>
            <ac:spMk id="4" creationId="{274824C2-6BC0-6680-46A3-EBAF80A520CB}"/>
          </ac:spMkLst>
        </pc:spChg>
        <pc:picChg chg="add mod">
          <ac:chgData name="Niklas Köny" userId="6f765c138382c672" providerId="LiveId" clId="{2D58BB7F-A8A9-B24D-9EB1-2BF8A0B43117}" dt="2022-08-04T23:25:02.756" v="2315" actId="962"/>
          <ac:picMkLst>
            <pc:docMk/>
            <pc:sldMk cId="687361036" sldId="262"/>
            <ac:picMk id="8" creationId="{F6290A94-F50B-EAD0-B028-FE846F84A788}"/>
          </ac:picMkLst>
        </pc:picChg>
      </pc:sldChg>
      <pc:sldChg chg="addSp delSp modSp new mod">
        <pc:chgData name="Niklas Köny" userId="6f765c138382c672" providerId="LiveId" clId="{2D58BB7F-A8A9-B24D-9EB1-2BF8A0B43117}" dt="2022-08-05T07:31:43.121" v="2415" actId="20577"/>
        <pc:sldMkLst>
          <pc:docMk/>
          <pc:sldMk cId="2440909907" sldId="263"/>
        </pc:sldMkLst>
        <pc:spChg chg="del">
          <ac:chgData name="Niklas Köny" userId="6f765c138382c672" providerId="LiveId" clId="{2D58BB7F-A8A9-B24D-9EB1-2BF8A0B43117}" dt="2022-08-05T07:31:32.632" v="2356" actId="931"/>
          <ac:spMkLst>
            <pc:docMk/>
            <pc:sldMk cId="2440909907" sldId="263"/>
            <ac:spMk id="2" creationId="{306C1E31-F704-CC9D-8890-71A22BE3C4BE}"/>
          </ac:spMkLst>
        </pc:spChg>
        <pc:spChg chg="mod">
          <ac:chgData name="Niklas Köny" userId="6f765c138382c672" providerId="LiveId" clId="{2D58BB7F-A8A9-B24D-9EB1-2BF8A0B43117}" dt="2022-08-05T07:31:36.998" v="2380" actId="20577"/>
          <ac:spMkLst>
            <pc:docMk/>
            <pc:sldMk cId="2440909907" sldId="263"/>
            <ac:spMk id="4" creationId="{262A6C94-7824-C4C6-3419-9135F18A370B}"/>
          </ac:spMkLst>
        </pc:spChg>
        <pc:spChg chg="mod">
          <ac:chgData name="Niklas Köny" userId="6f765c138382c672" providerId="LiveId" clId="{2D58BB7F-A8A9-B24D-9EB1-2BF8A0B43117}" dt="2022-08-05T07:31:43.121" v="2415" actId="20577"/>
          <ac:spMkLst>
            <pc:docMk/>
            <pc:sldMk cId="2440909907" sldId="263"/>
            <ac:spMk id="5" creationId="{973222C8-44A1-170A-E3F3-FF97C9836F09}"/>
          </ac:spMkLst>
        </pc:spChg>
        <pc:picChg chg="add mod">
          <ac:chgData name="Niklas Köny" userId="6f765c138382c672" providerId="LiveId" clId="{2D58BB7F-A8A9-B24D-9EB1-2BF8A0B43117}" dt="2022-08-05T07:31:33.981" v="2357" actId="27614"/>
          <ac:picMkLst>
            <pc:docMk/>
            <pc:sldMk cId="2440909907" sldId="263"/>
            <ac:picMk id="7" creationId="{26E42EDE-053F-0CD9-C6F6-A187241D2C75}"/>
          </ac:picMkLst>
        </pc:picChg>
      </pc:sldChg>
      <pc:sldChg chg="modSp new mod">
        <pc:chgData name="Niklas Köny" userId="6f765c138382c672" providerId="LiveId" clId="{2D58BB7F-A8A9-B24D-9EB1-2BF8A0B43117}" dt="2022-08-05T07:34:02.757" v="2632" actId="20577"/>
        <pc:sldMkLst>
          <pc:docMk/>
          <pc:sldMk cId="733242351" sldId="264"/>
        </pc:sldMkLst>
        <pc:spChg chg="mod">
          <ac:chgData name="Niklas Köny" userId="6f765c138382c672" providerId="LiveId" clId="{2D58BB7F-A8A9-B24D-9EB1-2BF8A0B43117}" dt="2022-08-05T07:31:47.658" v="2427" actId="20577"/>
          <ac:spMkLst>
            <pc:docMk/>
            <pc:sldMk cId="733242351" sldId="264"/>
            <ac:spMk id="2" creationId="{8C7A0338-9F43-2345-F1AF-7E04B640A3DD}"/>
          </ac:spMkLst>
        </pc:spChg>
        <pc:spChg chg="mod">
          <ac:chgData name="Niklas Köny" userId="6f765c138382c672" providerId="LiveId" clId="{2D58BB7F-A8A9-B24D-9EB1-2BF8A0B43117}" dt="2022-08-05T07:32:33.095" v="2457" actId="20577"/>
          <ac:spMkLst>
            <pc:docMk/>
            <pc:sldMk cId="733242351" sldId="264"/>
            <ac:spMk id="3" creationId="{689A24E8-5B52-7BDD-BF06-BB50DC9147C2}"/>
          </ac:spMkLst>
        </pc:spChg>
        <pc:spChg chg="mod">
          <ac:chgData name="Niklas Köny" userId="6f765c138382c672" providerId="LiveId" clId="{2D58BB7F-A8A9-B24D-9EB1-2BF8A0B43117}" dt="2022-08-05T07:33:44.146" v="2590"/>
          <ac:spMkLst>
            <pc:docMk/>
            <pc:sldMk cId="733242351" sldId="264"/>
            <ac:spMk id="4" creationId="{9170B243-751C-C5FC-1033-E261BE888823}"/>
          </ac:spMkLst>
        </pc:spChg>
        <pc:spChg chg="mod">
          <ac:chgData name="Niklas Köny" userId="6f765c138382c672" providerId="LiveId" clId="{2D58BB7F-A8A9-B24D-9EB1-2BF8A0B43117}" dt="2022-08-05T07:34:02.757" v="2632" actId="20577"/>
          <ac:spMkLst>
            <pc:docMk/>
            <pc:sldMk cId="733242351" sldId="264"/>
            <ac:spMk id="5" creationId="{748D30B0-3A32-A18A-09DF-9D47B23584B2}"/>
          </ac:spMkLst>
        </pc:spChg>
      </pc:sldChg>
      <pc:sldMasterChg chg="modSp addSldLayout delSldLayout modSldLayout sldLayoutOrd">
        <pc:chgData name="Niklas Köny" userId="6f765c138382c672" providerId="LiveId" clId="{2D58BB7F-A8A9-B24D-9EB1-2BF8A0B43117}" dt="2022-08-04T23:19:34.737" v="1860" actId="6014"/>
        <pc:sldMasterMkLst>
          <pc:docMk/>
          <pc:sldMasterMk cId="134947979" sldId="2147483648"/>
        </pc:sldMasterMkLst>
        <pc:spChg chg="mod">
          <ac:chgData name="Niklas Köny" userId="6f765c138382c672" providerId="LiveId" clId="{2D58BB7F-A8A9-B24D-9EB1-2BF8A0B43117}" dt="2022-08-04T22:19:30.048" v="0" actId="2711"/>
          <ac:spMkLst>
            <pc:docMk/>
            <pc:sldMasterMk cId="134947979" sldId="2147483648"/>
            <ac:spMk id="2" creationId="{A361C060-1FCC-58B2-8E52-90CB103A64DD}"/>
          </ac:spMkLst>
        </pc:spChg>
        <pc:spChg chg="mod">
          <ac:chgData name="Niklas Köny" userId="6f765c138382c672" providerId="LiveId" clId="{2D58BB7F-A8A9-B24D-9EB1-2BF8A0B43117}" dt="2022-08-04T22:19:35.100" v="1" actId="2711"/>
          <ac:spMkLst>
            <pc:docMk/>
            <pc:sldMasterMk cId="134947979" sldId="2147483648"/>
            <ac:spMk id="3" creationId="{CB2BC2B0-8378-1770-3FB0-F1669C009664}"/>
          </ac:spMkLst>
        </pc:spChg>
        <pc:spChg chg="mod">
          <ac:chgData name="Niklas Köny" userId="6f765c138382c672" providerId="LiveId" clId="{2D58BB7F-A8A9-B24D-9EB1-2BF8A0B43117}" dt="2022-08-04T22:19:43.302" v="2" actId="2711"/>
          <ac:spMkLst>
            <pc:docMk/>
            <pc:sldMasterMk cId="134947979" sldId="2147483648"/>
            <ac:spMk id="4" creationId="{DD8F6B34-B46F-2F18-C0B4-6C3F2152104C}"/>
          </ac:spMkLst>
        </pc:spChg>
        <pc:spChg chg="mod">
          <ac:chgData name="Niklas Köny" userId="6f765c138382c672" providerId="LiveId" clId="{2D58BB7F-A8A9-B24D-9EB1-2BF8A0B43117}" dt="2022-08-04T22:19:47.398" v="3" actId="2711"/>
          <ac:spMkLst>
            <pc:docMk/>
            <pc:sldMasterMk cId="134947979" sldId="2147483648"/>
            <ac:spMk id="5" creationId="{E0B31DE5-473E-D8D2-2BF5-59574E8966A3}"/>
          </ac:spMkLst>
        </pc:spChg>
        <pc:spChg chg="mod">
          <ac:chgData name="Niklas Köny" userId="6f765c138382c672" providerId="LiveId" clId="{2D58BB7F-A8A9-B24D-9EB1-2BF8A0B43117}" dt="2022-08-04T22:19:52.044" v="4" actId="2711"/>
          <ac:spMkLst>
            <pc:docMk/>
            <pc:sldMasterMk cId="134947979" sldId="2147483648"/>
            <ac:spMk id="6" creationId="{0348DEB0-03FD-2B63-7654-32FD12CA4350}"/>
          </ac:spMkLst>
        </pc:spChg>
        <pc:sldLayoutChg chg="addSp delSp modSp mod">
          <pc:chgData name="Niklas Köny" userId="6f765c138382c672" providerId="LiveId" clId="{2D58BB7F-A8A9-B24D-9EB1-2BF8A0B43117}" dt="2022-08-04T23:18:18.508" v="1852" actId="6014"/>
          <pc:sldLayoutMkLst>
            <pc:docMk/>
            <pc:sldMasterMk cId="134947979" sldId="2147483648"/>
            <pc:sldLayoutMk cId="3294623936" sldId="2147483649"/>
          </pc:sldLayoutMkLst>
          <pc:spChg chg="del">
            <ac:chgData name="Niklas Köny" userId="6f765c138382c672" providerId="LiveId" clId="{2D58BB7F-A8A9-B24D-9EB1-2BF8A0B43117}" dt="2022-08-04T22:20:18.227" v="5" actId="478"/>
            <ac:spMkLst>
              <pc:docMk/>
              <pc:sldMasterMk cId="134947979" sldId="2147483648"/>
              <pc:sldLayoutMk cId="3294623936" sldId="2147483649"/>
              <ac:spMk id="2" creationId="{6245DA2B-7648-CD75-B8CE-0175DDC5AB10}"/>
            </ac:spMkLst>
          </pc:spChg>
          <pc:spChg chg="del">
            <ac:chgData name="Niklas Köny" userId="6f765c138382c672" providerId="LiveId" clId="{2D58BB7F-A8A9-B24D-9EB1-2BF8A0B43117}" dt="2022-08-04T22:20:18.227" v="5" actId="478"/>
            <ac:spMkLst>
              <pc:docMk/>
              <pc:sldMasterMk cId="134947979" sldId="2147483648"/>
              <pc:sldLayoutMk cId="3294623936" sldId="2147483649"/>
              <ac:spMk id="3" creationId="{046B8981-A4F4-FC17-9A6D-EE2EAF30E281}"/>
            </ac:spMkLst>
          </pc:spChg>
          <pc:spChg chg="del">
            <ac:chgData name="Niklas Köny" userId="6f765c138382c672" providerId="LiveId" clId="{2D58BB7F-A8A9-B24D-9EB1-2BF8A0B43117}" dt="2022-08-04T22:20:18.227" v="5" actId="478"/>
            <ac:spMkLst>
              <pc:docMk/>
              <pc:sldMasterMk cId="134947979" sldId="2147483648"/>
              <pc:sldLayoutMk cId="3294623936" sldId="2147483649"/>
              <ac:spMk id="4" creationId="{E4BC1BDA-6E69-FA62-004D-CC13F204D437}"/>
            </ac:spMkLst>
          </pc:spChg>
          <pc:spChg chg="del">
            <ac:chgData name="Niklas Köny" userId="6f765c138382c672" providerId="LiveId" clId="{2D58BB7F-A8A9-B24D-9EB1-2BF8A0B43117}" dt="2022-08-04T22:20:18.227" v="5" actId="478"/>
            <ac:spMkLst>
              <pc:docMk/>
              <pc:sldMasterMk cId="134947979" sldId="2147483648"/>
              <pc:sldLayoutMk cId="3294623936" sldId="2147483649"/>
              <ac:spMk id="5" creationId="{38824A33-D4E8-A763-059D-C85C5F3FBBBB}"/>
            </ac:spMkLst>
          </pc:spChg>
          <pc:spChg chg="del">
            <ac:chgData name="Niklas Köny" userId="6f765c138382c672" providerId="LiveId" clId="{2D58BB7F-A8A9-B24D-9EB1-2BF8A0B43117}" dt="2022-08-04T22:20:18.227" v="5" actId="478"/>
            <ac:spMkLst>
              <pc:docMk/>
              <pc:sldMasterMk cId="134947979" sldId="2147483648"/>
              <pc:sldLayoutMk cId="3294623936" sldId="2147483649"/>
              <ac:spMk id="6" creationId="{D09F6672-F2C8-2B46-90D6-745E47D01415}"/>
            </ac:spMkLst>
          </pc:spChg>
          <pc:spChg chg="add del mod">
            <ac:chgData name="Niklas Köny" userId="6f765c138382c672" providerId="LiveId" clId="{2D58BB7F-A8A9-B24D-9EB1-2BF8A0B43117}" dt="2022-08-04T22:29:48.008" v="65" actId="21"/>
            <ac:spMkLst>
              <pc:docMk/>
              <pc:sldMasterMk cId="134947979" sldId="2147483648"/>
              <pc:sldLayoutMk cId="3294623936" sldId="2147483649"/>
              <ac:spMk id="12" creationId="{E31F393F-D7A0-2833-97D7-D0C9DE2E9422}"/>
            </ac:spMkLst>
          </pc:spChg>
          <pc:spChg chg="add del">
            <ac:chgData name="Niklas Köny" userId="6f765c138382c672" providerId="LiveId" clId="{2D58BB7F-A8A9-B24D-9EB1-2BF8A0B43117}" dt="2022-08-04T22:36:02.951" v="214" actId="11529"/>
            <ac:spMkLst>
              <pc:docMk/>
              <pc:sldMasterMk cId="134947979" sldId="2147483648"/>
              <pc:sldLayoutMk cId="3294623936" sldId="2147483649"/>
              <ac:spMk id="15" creationId="{5D2E436A-0A22-04B6-21A2-897E481A8A9F}"/>
            </ac:spMkLst>
          </pc:spChg>
          <pc:spChg chg="add del mod">
            <ac:chgData name="Niklas Köny" userId="6f765c138382c672" providerId="LiveId" clId="{2D58BB7F-A8A9-B24D-9EB1-2BF8A0B43117}" dt="2022-08-04T22:41:28.888" v="439" actId="478"/>
            <ac:spMkLst>
              <pc:docMk/>
              <pc:sldMasterMk cId="134947979" sldId="2147483648"/>
              <pc:sldLayoutMk cId="3294623936" sldId="2147483649"/>
              <ac:spMk id="16" creationId="{9C21F67D-A3CD-117A-EF14-B15AD266351A}"/>
            </ac:spMkLst>
          </pc:spChg>
          <pc:spChg chg="add del mod">
            <ac:chgData name="Niklas Köny" userId="6f765c138382c672" providerId="LiveId" clId="{2D58BB7F-A8A9-B24D-9EB1-2BF8A0B43117}" dt="2022-08-04T22:38:33.249" v="309" actId="478"/>
            <ac:spMkLst>
              <pc:docMk/>
              <pc:sldMasterMk cId="134947979" sldId="2147483648"/>
              <pc:sldLayoutMk cId="3294623936" sldId="2147483649"/>
              <ac:spMk id="17" creationId="{DE18337A-7622-EAAC-E6F6-E8761E38A252}"/>
            </ac:spMkLst>
          </pc:spChg>
          <pc:spChg chg="add del">
            <ac:chgData name="Niklas Köny" userId="6f765c138382c672" providerId="LiveId" clId="{2D58BB7F-A8A9-B24D-9EB1-2BF8A0B43117}" dt="2022-08-04T22:39:41.191" v="344" actId="11529"/>
            <ac:spMkLst>
              <pc:docMk/>
              <pc:sldMasterMk cId="134947979" sldId="2147483648"/>
              <pc:sldLayoutMk cId="3294623936" sldId="2147483649"/>
              <ac:spMk id="18" creationId="{2BC48725-EEB6-0574-4772-D8C8B569121F}"/>
            </ac:spMkLst>
          </pc:spChg>
          <pc:spChg chg="add mod">
            <ac:chgData name="Niklas Köny" userId="6f765c138382c672" providerId="LiveId" clId="{2D58BB7F-A8A9-B24D-9EB1-2BF8A0B43117}" dt="2022-08-04T22:41:34.675" v="462" actId="20577"/>
            <ac:spMkLst>
              <pc:docMk/>
              <pc:sldMasterMk cId="134947979" sldId="2147483648"/>
              <pc:sldLayoutMk cId="3294623936" sldId="2147483649"/>
              <ac:spMk id="19" creationId="{41F929EB-2F21-9813-F7BA-A0A5CC631BEE}"/>
            </ac:spMkLst>
          </pc:spChg>
          <pc:spChg chg="add mod">
            <ac:chgData name="Niklas Köny" userId="6f765c138382c672" providerId="LiveId" clId="{2D58BB7F-A8A9-B24D-9EB1-2BF8A0B43117}" dt="2022-08-04T22:43:16.631" v="550" actId="20577"/>
            <ac:spMkLst>
              <pc:docMk/>
              <pc:sldMasterMk cId="134947979" sldId="2147483648"/>
              <pc:sldLayoutMk cId="3294623936" sldId="2147483649"/>
              <ac:spMk id="20" creationId="{C628DA26-B5CF-AA1F-813D-12598115210C}"/>
            </ac:spMkLst>
          </pc:spChg>
          <pc:spChg chg="add mod">
            <ac:chgData name="Niklas Köny" userId="6f765c138382c672" providerId="LiveId" clId="{2D58BB7F-A8A9-B24D-9EB1-2BF8A0B43117}" dt="2022-08-04T22:45:02.047" v="670" actId="20577"/>
            <ac:spMkLst>
              <pc:docMk/>
              <pc:sldMasterMk cId="134947979" sldId="2147483648"/>
              <pc:sldLayoutMk cId="3294623936" sldId="2147483649"/>
              <ac:spMk id="21" creationId="{5C91F1B4-8B90-8BEF-2F29-820E2E7EDD6F}"/>
            </ac:spMkLst>
          </pc:spChg>
          <pc:picChg chg="add del mod">
            <ac:chgData name="Niklas Köny" userId="6f765c138382c672" providerId="LiveId" clId="{2D58BB7F-A8A9-B24D-9EB1-2BF8A0B43117}" dt="2022-08-04T22:21:21.278" v="9" actId="21"/>
            <ac:picMkLst>
              <pc:docMk/>
              <pc:sldMasterMk cId="134947979" sldId="2147483648"/>
              <pc:sldLayoutMk cId="3294623936" sldId="2147483649"/>
              <ac:picMk id="8" creationId="{D6EBF792-174E-CD65-A7E5-B5D783A20F10}"/>
            </ac:picMkLst>
          </pc:picChg>
          <pc:picChg chg="add del mod">
            <ac:chgData name="Niklas Köny" userId="6f765c138382c672" providerId="LiveId" clId="{2D58BB7F-A8A9-B24D-9EB1-2BF8A0B43117}" dt="2022-08-04T23:17:29.675" v="1834" actId="1076"/>
            <ac:picMkLst>
              <pc:docMk/>
              <pc:sldMasterMk cId="134947979" sldId="2147483648"/>
              <pc:sldLayoutMk cId="3294623936" sldId="2147483649"/>
              <ac:picMk id="10" creationId="{663FC229-26F2-6A5E-012D-C597FB6CC084}"/>
            </ac:picMkLst>
          </pc:picChg>
          <pc:picChg chg="add del mod">
            <ac:chgData name="Niklas Köny" userId="6f765c138382c672" providerId="LiveId" clId="{2D58BB7F-A8A9-B24D-9EB1-2BF8A0B43117}" dt="2022-08-04T22:44:44.518" v="657" actId="478"/>
            <ac:picMkLst>
              <pc:docMk/>
              <pc:sldMasterMk cId="134947979" sldId="2147483648"/>
              <pc:sldLayoutMk cId="3294623936" sldId="2147483649"/>
              <ac:picMk id="11" creationId="{92D8EC82-726A-5CE3-578A-7E4E024BBAE4}"/>
            </ac:picMkLst>
          </pc:picChg>
          <pc:picChg chg="add mod">
            <ac:chgData name="Niklas Köny" userId="6f765c138382c672" providerId="LiveId" clId="{2D58BB7F-A8A9-B24D-9EB1-2BF8A0B43117}" dt="2022-08-04T22:30:31.013" v="87" actId="1038"/>
            <ac:picMkLst>
              <pc:docMk/>
              <pc:sldMasterMk cId="134947979" sldId="2147483648"/>
              <pc:sldLayoutMk cId="3294623936" sldId="2147483649"/>
              <ac:picMk id="14" creationId="{9D63096C-1429-46CF-0E5C-4C2F3EC851BC}"/>
            </ac:picMkLst>
          </pc:picChg>
        </pc:sldLayoutChg>
        <pc:sldLayoutChg chg="del">
          <pc:chgData name="Niklas Köny" userId="6f765c138382c672" providerId="LiveId" clId="{2D58BB7F-A8A9-B24D-9EB1-2BF8A0B43117}" dt="2022-08-04T22:21:31.350" v="12" actId="2696"/>
          <pc:sldLayoutMkLst>
            <pc:docMk/>
            <pc:sldMasterMk cId="134947979" sldId="2147483648"/>
            <pc:sldLayoutMk cId="744422013" sldId="2147483650"/>
          </pc:sldLayoutMkLst>
        </pc:sldLayoutChg>
        <pc:sldLayoutChg chg="del">
          <pc:chgData name="Niklas Köny" userId="6f765c138382c672" providerId="LiveId" clId="{2D58BB7F-A8A9-B24D-9EB1-2BF8A0B43117}" dt="2022-08-04T22:21:31.798" v="13" actId="2696"/>
          <pc:sldLayoutMkLst>
            <pc:docMk/>
            <pc:sldMasterMk cId="134947979" sldId="2147483648"/>
            <pc:sldLayoutMk cId="3432025521" sldId="2147483651"/>
          </pc:sldLayoutMkLst>
        </pc:sldLayoutChg>
        <pc:sldLayoutChg chg="del">
          <pc:chgData name="Niklas Köny" userId="6f765c138382c672" providerId="LiveId" clId="{2D58BB7F-A8A9-B24D-9EB1-2BF8A0B43117}" dt="2022-08-04T22:21:32.140" v="14" actId="2696"/>
          <pc:sldLayoutMkLst>
            <pc:docMk/>
            <pc:sldMasterMk cId="134947979" sldId="2147483648"/>
            <pc:sldLayoutMk cId="3537614640" sldId="2147483652"/>
          </pc:sldLayoutMkLst>
        </pc:sldLayoutChg>
        <pc:sldLayoutChg chg="del">
          <pc:chgData name="Niklas Köny" userId="6f765c138382c672" providerId="LiveId" clId="{2D58BB7F-A8A9-B24D-9EB1-2BF8A0B43117}" dt="2022-08-04T22:21:32.531" v="15" actId="2696"/>
          <pc:sldLayoutMkLst>
            <pc:docMk/>
            <pc:sldMasterMk cId="134947979" sldId="2147483648"/>
            <pc:sldLayoutMk cId="4084476413" sldId="2147483653"/>
          </pc:sldLayoutMkLst>
        </pc:sldLayoutChg>
        <pc:sldLayoutChg chg="addSp delSp modSp mod ord">
          <pc:chgData name="Niklas Köny" userId="6f765c138382c672" providerId="LiveId" clId="{2D58BB7F-A8A9-B24D-9EB1-2BF8A0B43117}" dt="2022-08-04T23:19:03.100" v="1857" actId="6014"/>
          <pc:sldLayoutMkLst>
            <pc:docMk/>
            <pc:sldMasterMk cId="134947979" sldId="2147483648"/>
            <pc:sldLayoutMk cId="1973376381" sldId="2147483654"/>
          </pc:sldLayoutMkLst>
          <pc:spChg chg="del">
            <ac:chgData name="Niklas Köny" userId="6f765c138382c672" providerId="LiveId" clId="{2D58BB7F-A8A9-B24D-9EB1-2BF8A0B43117}" dt="2022-08-04T22:21:26.653" v="10" actId="478"/>
            <ac:spMkLst>
              <pc:docMk/>
              <pc:sldMasterMk cId="134947979" sldId="2147483648"/>
              <pc:sldLayoutMk cId="1973376381" sldId="2147483654"/>
              <ac:spMk id="2" creationId="{48B1AF71-8184-5D1A-ACF9-A6E8E4043B43}"/>
            </ac:spMkLst>
          </pc:spChg>
          <pc:spChg chg="del">
            <ac:chgData name="Niklas Köny" userId="6f765c138382c672" providerId="LiveId" clId="{2D58BB7F-A8A9-B24D-9EB1-2BF8A0B43117}" dt="2022-08-04T22:21:26.653" v="10" actId="478"/>
            <ac:spMkLst>
              <pc:docMk/>
              <pc:sldMasterMk cId="134947979" sldId="2147483648"/>
              <pc:sldLayoutMk cId="1973376381" sldId="2147483654"/>
              <ac:spMk id="3" creationId="{AF75C3DE-1F13-DE04-0912-248E6FAB9367}"/>
            </ac:spMkLst>
          </pc:spChg>
          <pc:spChg chg="del">
            <ac:chgData name="Niklas Köny" userId="6f765c138382c672" providerId="LiveId" clId="{2D58BB7F-A8A9-B24D-9EB1-2BF8A0B43117}" dt="2022-08-04T22:21:26.653" v="10" actId="478"/>
            <ac:spMkLst>
              <pc:docMk/>
              <pc:sldMasterMk cId="134947979" sldId="2147483648"/>
              <pc:sldLayoutMk cId="1973376381" sldId="2147483654"/>
              <ac:spMk id="4" creationId="{D32639EA-702C-A4D7-D96F-633009078FD0}"/>
            </ac:spMkLst>
          </pc:spChg>
          <pc:spChg chg="del">
            <ac:chgData name="Niklas Köny" userId="6f765c138382c672" providerId="LiveId" clId="{2D58BB7F-A8A9-B24D-9EB1-2BF8A0B43117}" dt="2022-08-04T22:21:26.653" v="10" actId="478"/>
            <ac:spMkLst>
              <pc:docMk/>
              <pc:sldMasterMk cId="134947979" sldId="2147483648"/>
              <pc:sldLayoutMk cId="1973376381" sldId="2147483654"/>
              <ac:spMk id="5" creationId="{5A013911-3679-9E91-5276-77C417F6B67C}"/>
            </ac:spMkLst>
          </pc:spChg>
          <pc:spChg chg="add mod">
            <ac:chgData name="Niklas Köny" userId="6f765c138382c672" providerId="LiveId" clId="{2D58BB7F-A8A9-B24D-9EB1-2BF8A0B43117}" dt="2022-08-04T23:06:09.487" v="1428" actId="20577"/>
            <ac:spMkLst>
              <pc:docMk/>
              <pc:sldMasterMk cId="134947979" sldId="2147483648"/>
              <pc:sldLayoutMk cId="1973376381" sldId="2147483654"/>
              <ac:spMk id="11" creationId="{19422D22-B70C-96D1-BBC5-A2520FD9DE8E}"/>
            </ac:spMkLst>
          </pc:spChg>
          <pc:spChg chg="add mod">
            <ac:chgData name="Niklas Köny" userId="6f765c138382c672" providerId="LiveId" clId="{2D58BB7F-A8A9-B24D-9EB1-2BF8A0B43117}" dt="2022-08-04T23:06:05.064" v="1415" actId="20577"/>
            <ac:spMkLst>
              <pc:docMk/>
              <pc:sldMasterMk cId="134947979" sldId="2147483648"/>
              <pc:sldLayoutMk cId="1973376381" sldId="2147483654"/>
              <ac:spMk id="12" creationId="{13AC793D-B421-8DC1-0324-719B8CE8243C}"/>
            </ac:spMkLst>
          </pc:spChg>
          <pc:picChg chg="add mod">
            <ac:chgData name="Niklas Köny" userId="6f765c138382c672" providerId="LiveId" clId="{2D58BB7F-A8A9-B24D-9EB1-2BF8A0B43117}" dt="2022-08-04T22:21:27.052" v="11"/>
            <ac:picMkLst>
              <pc:docMk/>
              <pc:sldMasterMk cId="134947979" sldId="2147483648"/>
              <pc:sldLayoutMk cId="1973376381" sldId="2147483654"/>
              <ac:picMk id="6" creationId="{98DE6BFA-25D9-BED1-7ADB-7686F44B20A5}"/>
            </ac:picMkLst>
          </pc:picChg>
          <pc:picChg chg="add del mod">
            <ac:chgData name="Niklas Köny" userId="6f765c138382c672" providerId="LiveId" clId="{2D58BB7F-A8A9-B24D-9EB1-2BF8A0B43117}" dt="2022-08-04T22:25:08.756" v="26" actId="21"/>
            <ac:picMkLst>
              <pc:docMk/>
              <pc:sldMasterMk cId="134947979" sldId="2147483648"/>
              <pc:sldLayoutMk cId="1973376381" sldId="2147483654"/>
              <ac:picMk id="8" creationId="{E238E40C-1732-944C-3DAD-F851F0343CE8}"/>
            </ac:picMkLst>
          </pc:picChg>
          <pc:picChg chg="add del mod">
            <ac:chgData name="Niklas Köny" userId="6f765c138382c672" providerId="LiveId" clId="{2D58BB7F-A8A9-B24D-9EB1-2BF8A0B43117}" dt="2022-08-04T23:17:44.555" v="1839" actId="478"/>
            <ac:picMkLst>
              <pc:docMk/>
              <pc:sldMasterMk cId="134947979" sldId="2147483648"/>
              <pc:sldLayoutMk cId="1973376381" sldId="2147483654"/>
              <ac:picMk id="10" creationId="{F4F555A8-B207-631B-952E-03E5ED9739D7}"/>
            </ac:picMkLst>
          </pc:picChg>
        </pc:sldLayoutChg>
        <pc:sldLayoutChg chg="del">
          <pc:chgData name="Niklas Köny" userId="6f765c138382c672" providerId="LiveId" clId="{2D58BB7F-A8A9-B24D-9EB1-2BF8A0B43117}" dt="2022-08-04T22:21:33.249" v="16" actId="2696"/>
          <pc:sldLayoutMkLst>
            <pc:docMk/>
            <pc:sldMasterMk cId="134947979" sldId="2147483648"/>
            <pc:sldLayoutMk cId="1121893374" sldId="2147483655"/>
          </pc:sldLayoutMkLst>
        </pc:sldLayoutChg>
        <pc:sldLayoutChg chg="addSp delSp modSp mod">
          <pc:chgData name="Niklas Köny" userId="6f765c138382c672" providerId="LiveId" clId="{2D58BB7F-A8A9-B24D-9EB1-2BF8A0B43117}" dt="2022-08-04T23:18:29.712" v="1853" actId="6014"/>
          <pc:sldLayoutMkLst>
            <pc:docMk/>
            <pc:sldMasterMk cId="134947979" sldId="2147483648"/>
            <pc:sldLayoutMk cId="2311282825" sldId="2147483655"/>
          </pc:sldLayoutMkLst>
          <pc:spChg chg="add del mod">
            <ac:chgData name="Niklas Köny" userId="6f765c138382c672" providerId="LiveId" clId="{2D58BB7F-A8A9-B24D-9EB1-2BF8A0B43117}" dt="2022-08-04T22:46:16.694" v="684" actId="21"/>
            <ac:spMkLst>
              <pc:docMk/>
              <pc:sldMasterMk cId="134947979" sldId="2147483648"/>
              <pc:sldLayoutMk cId="2311282825" sldId="2147483655"/>
              <ac:spMk id="6" creationId="{7DC629EB-65F1-0985-792A-EEA6247A3A43}"/>
            </ac:spMkLst>
          </pc:spChg>
          <pc:spChg chg="add del mod">
            <ac:chgData name="Niklas Köny" userId="6f765c138382c672" providerId="LiveId" clId="{2D58BB7F-A8A9-B24D-9EB1-2BF8A0B43117}" dt="2022-08-04T22:46:27.961" v="688" actId="478"/>
            <ac:spMkLst>
              <pc:docMk/>
              <pc:sldMasterMk cId="134947979" sldId="2147483648"/>
              <pc:sldLayoutMk cId="2311282825" sldId="2147483655"/>
              <ac:spMk id="7" creationId="{B646A48A-C828-D405-993C-6CF43DC8590E}"/>
            </ac:spMkLst>
          </pc:spChg>
          <pc:spChg chg="add del mod">
            <ac:chgData name="Niklas Köny" userId="6f765c138382c672" providerId="LiveId" clId="{2D58BB7F-A8A9-B24D-9EB1-2BF8A0B43117}" dt="2022-08-04T22:46:25.212" v="687" actId="21"/>
            <ac:spMkLst>
              <pc:docMk/>
              <pc:sldMasterMk cId="134947979" sldId="2147483648"/>
              <pc:sldLayoutMk cId="2311282825" sldId="2147483655"/>
              <ac:spMk id="8" creationId="{BD58D5AD-FBFA-05D1-0DDD-A5E11CB51D0D}"/>
            </ac:spMkLst>
          </pc:spChg>
          <pc:spChg chg="add del mod">
            <ac:chgData name="Niklas Köny" userId="6f765c138382c672" providerId="LiveId" clId="{2D58BB7F-A8A9-B24D-9EB1-2BF8A0B43117}" dt="2022-08-04T23:02:27.953" v="1256" actId="478"/>
            <ac:spMkLst>
              <pc:docMk/>
              <pc:sldMasterMk cId="134947979" sldId="2147483648"/>
              <pc:sldLayoutMk cId="2311282825" sldId="2147483655"/>
              <ac:spMk id="9" creationId="{3286E5A5-9C35-A430-F60C-335BAFDB6592}"/>
            </ac:spMkLst>
          </pc:spChg>
          <pc:spChg chg="add mod">
            <ac:chgData name="Niklas Köny" userId="6f765c138382c672" providerId="LiveId" clId="{2D58BB7F-A8A9-B24D-9EB1-2BF8A0B43117}" dt="2022-08-04T22:47:27.434" v="726" actId="20577"/>
            <ac:spMkLst>
              <pc:docMk/>
              <pc:sldMasterMk cId="134947979" sldId="2147483648"/>
              <pc:sldLayoutMk cId="2311282825" sldId="2147483655"/>
              <ac:spMk id="12" creationId="{490BF121-DCC2-7CBE-269E-655378238D75}"/>
            </ac:spMkLst>
          </pc:spChg>
          <pc:spChg chg="add del">
            <ac:chgData name="Niklas Köny" userId="6f765c138382c672" providerId="LiveId" clId="{2D58BB7F-A8A9-B24D-9EB1-2BF8A0B43117}" dt="2022-08-04T22:50:16.749" v="819" actId="11529"/>
            <ac:spMkLst>
              <pc:docMk/>
              <pc:sldMasterMk cId="134947979" sldId="2147483648"/>
              <pc:sldLayoutMk cId="2311282825" sldId="2147483655"/>
              <ac:spMk id="13" creationId="{BDC13930-850E-0A84-09D2-28565FEE3544}"/>
            </ac:spMkLst>
          </pc:spChg>
          <pc:spChg chg="add mod">
            <ac:chgData name="Niklas Köny" userId="6f765c138382c672" providerId="LiveId" clId="{2D58BB7F-A8A9-B24D-9EB1-2BF8A0B43117}" dt="2022-08-04T22:53:43.147" v="927" actId="20577"/>
            <ac:spMkLst>
              <pc:docMk/>
              <pc:sldMasterMk cId="134947979" sldId="2147483648"/>
              <pc:sldLayoutMk cId="2311282825" sldId="2147483655"/>
              <ac:spMk id="14" creationId="{DC01F2D6-B710-557A-923D-EE19B2093CA9}"/>
            </ac:spMkLst>
          </pc:spChg>
          <pc:spChg chg="add del mod">
            <ac:chgData name="Niklas Köny" userId="6f765c138382c672" providerId="LiveId" clId="{2D58BB7F-A8A9-B24D-9EB1-2BF8A0B43117}" dt="2022-08-04T23:02:26.454" v="1255" actId="21"/>
            <ac:spMkLst>
              <pc:docMk/>
              <pc:sldMasterMk cId="134947979" sldId="2147483648"/>
              <pc:sldLayoutMk cId="2311282825" sldId="2147483655"/>
              <ac:spMk id="15" creationId="{56E0C6A3-9550-52D6-534C-F4169A6C935F}"/>
            </ac:spMkLst>
          </pc:spChg>
          <pc:spChg chg="add mod">
            <ac:chgData name="Niklas Köny" userId="6f765c138382c672" providerId="LiveId" clId="{2D58BB7F-A8A9-B24D-9EB1-2BF8A0B43117}" dt="2022-08-04T23:02:28.791" v="1257"/>
            <ac:spMkLst>
              <pc:docMk/>
              <pc:sldMasterMk cId="134947979" sldId="2147483648"/>
              <pc:sldLayoutMk cId="2311282825" sldId="2147483655"/>
              <ac:spMk id="16" creationId="{EA1A5D75-CC43-1329-CC24-88C3FF6C1EF7}"/>
            </ac:spMkLst>
          </pc:spChg>
          <pc:picChg chg="add del mod">
            <ac:chgData name="Niklas Köny" userId="6f765c138382c672" providerId="LiveId" clId="{2D58BB7F-A8A9-B24D-9EB1-2BF8A0B43117}" dt="2022-08-04T23:17:34.435" v="1835" actId="478"/>
            <ac:picMkLst>
              <pc:docMk/>
              <pc:sldMasterMk cId="134947979" sldId="2147483648"/>
              <pc:sldLayoutMk cId="2311282825" sldId="2147483655"/>
              <ac:picMk id="3" creationId="{4DCF7DDD-1397-A816-2359-7DAE862AE0AE}"/>
            </ac:picMkLst>
          </pc:picChg>
          <pc:picChg chg="add mod">
            <ac:chgData name="Niklas Köny" userId="6f765c138382c672" providerId="LiveId" clId="{2D58BB7F-A8A9-B24D-9EB1-2BF8A0B43117}" dt="2022-08-04T22:31:07.107" v="92" actId="1076"/>
            <ac:picMkLst>
              <pc:docMk/>
              <pc:sldMasterMk cId="134947979" sldId="2147483648"/>
              <pc:sldLayoutMk cId="2311282825" sldId="2147483655"/>
              <ac:picMk id="5" creationId="{A7E6D246-CA39-1229-9A3F-53A638DEB5A3}"/>
            </ac:picMkLst>
          </pc:picChg>
          <pc:picChg chg="del">
            <ac:chgData name="Niklas Köny" userId="6f765c138382c672" providerId="LiveId" clId="{2D58BB7F-A8A9-B24D-9EB1-2BF8A0B43117}" dt="2022-08-04T22:27:21.039" v="32" actId="478"/>
            <ac:picMkLst>
              <pc:docMk/>
              <pc:sldMasterMk cId="134947979" sldId="2147483648"/>
              <pc:sldLayoutMk cId="2311282825" sldId="2147483655"/>
              <ac:picMk id="10" creationId="{663FC229-26F2-6A5E-012D-C597FB6CC084}"/>
            </ac:picMkLst>
          </pc:picChg>
          <pc:picChg chg="del">
            <ac:chgData name="Niklas Köny" userId="6f765c138382c672" providerId="LiveId" clId="{2D58BB7F-A8A9-B24D-9EB1-2BF8A0B43117}" dt="2022-08-04T22:27:20.519" v="31" actId="478"/>
            <ac:picMkLst>
              <pc:docMk/>
              <pc:sldMasterMk cId="134947979" sldId="2147483648"/>
              <pc:sldLayoutMk cId="2311282825" sldId="2147483655"/>
              <ac:picMk id="11" creationId="{92D8EC82-726A-5CE3-578A-7E4E024BBAE4}"/>
            </ac:picMkLst>
          </pc:picChg>
        </pc:sldLayoutChg>
        <pc:sldLayoutChg chg="del">
          <pc:chgData name="Niklas Köny" userId="6f765c138382c672" providerId="LiveId" clId="{2D58BB7F-A8A9-B24D-9EB1-2BF8A0B43117}" dt="2022-08-04T22:21:33.581" v="17" actId="2696"/>
          <pc:sldLayoutMkLst>
            <pc:docMk/>
            <pc:sldMasterMk cId="134947979" sldId="2147483648"/>
            <pc:sldLayoutMk cId="1884719074" sldId="2147483656"/>
          </pc:sldLayoutMkLst>
        </pc:sldLayoutChg>
        <pc:sldLayoutChg chg="addSp delSp modSp add mod modTransition">
          <pc:chgData name="Niklas Köny" userId="6f765c138382c672" providerId="LiveId" clId="{2D58BB7F-A8A9-B24D-9EB1-2BF8A0B43117}" dt="2022-08-04T23:18:38.035" v="1854" actId="6014"/>
          <pc:sldLayoutMkLst>
            <pc:docMk/>
            <pc:sldMasterMk cId="134947979" sldId="2147483648"/>
            <pc:sldLayoutMk cId="3479958427" sldId="2147483656"/>
          </pc:sldLayoutMkLst>
          <pc:spChg chg="add del mod">
            <ac:chgData name="Niklas Köny" userId="6f765c138382c672" providerId="LiveId" clId="{2D58BB7F-A8A9-B24D-9EB1-2BF8A0B43117}" dt="2022-08-04T23:02:33.769" v="1258" actId="478"/>
            <ac:spMkLst>
              <pc:docMk/>
              <pc:sldMasterMk cId="134947979" sldId="2147483648"/>
              <pc:sldLayoutMk cId="3479958427" sldId="2147483656"/>
              <ac:spMk id="5" creationId="{25DA812A-8849-298E-4851-F359B5D3F849}"/>
            </ac:spMkLst>
          </pc:spChg>
          <pc:spChg chg="add mod">
            <ac:chgData name="Niklas Köny" userId="6f765c138382c672" providerId="LiveId" clId="{2D58BB7F-A8A9-B24D-9EB1-2BF8A0B43117}" dt="2022-08-04T22:48:40.760" v="744" actId="20577"/>
            <ac:spMkLst>
              <pc:docMk/>
              <pc:sldMasterMk cId="134947979" sldId="2147483648"/>
              <pc:sldLayoutMk cId="3479958427" sldId="2147483656"/>
              <ac:spMk id="6" creationId="{5E3FBE1A-D07B-0467-1910-A6EEA40D2750}"/>
            </ac:spMkLst>
          </pc:spChg>
          <pc:spChg chg="add del">
            <ac:chgData name="Niklas Köny" userId="6f765c138382c672" providerId="LiveId" clId="{2D58BB7F-A8A9-B24D-9EB1-2BF8A0B43117}" dt="2022-08-04T22:56:04.017" v="947" actId="11529"/>
            <ac:spMkLst>
              <pc:docMk/>
              <pc:sldMasterMk cId="134947979" sldId="2147483648"/>
              <pc:sldLayoutMk cId="3479958427" sldId="2147483656"/>
              <ac:spMk id="7" creationId="{4F50F2B9-7EA6-6668-E086-15F8039D795D}"/>
            </ac:spMkLst>
          </pc:spChg>
          <pc:spChg chg="add mod">
            <ac:chgData name="Niklas Köny" userId="6f765c138382c672" providerId="LiveId" clId="{2D58BB7F-A8A9-B24D-9EB1-2BF8A0B43117}" dt="2022-08-04T22:56:42.636" v="986" actId="20577"/>
            <ac:spMkLst>
              <pc:docMk/>
              <pc:sldMasterMk cId="134947979" sldId="2147483648"/>
              <pc:sldLayoutMk cId="3479958427" sldId="2147483656"/>
              <ac:spMk id="8" creationId="{54DAC8D2-56A3-1519-D105-94A2AC0E91D6}"/>
            </ac:spMkLst>
          </pc:spChg>
          <pc:spChg chg="add mod">
            <ac:chgData name="Niklas Köny" userId="6f765c138382c672" providerId="LiveId" clId="{2D58BB7F-A8A9-B24D-9EB1-2BF8A0B43117}" dt="2022-08-04T22:57:01.337" v="1013" actId="20577"/>
            <ac:spMkLst>
              <pc:docMk/>
              <pc:sldMasterMk cId="134947979" sldId="2147483648"/>
              <pc:sldLayoutMk cId="3479958427" sldId="2147483656"/>
              <ac:spMk id="9" creationId="{DBEA91B6-75CD-81D0-2661-4AFF83C2D9B7}"/>
            </ac:spMkLst>
          </pc:spChg>
          <pc:spChg chg="add del mod">
            <ac:chgData name="Niklas Köny" userId="6f765c138382c672" providerId="LiveId" clId="{2D58BB7F-A8A9-B24D-9EB1-2BF8A0B43117}" dt="2022-08-04T23:00:50.095" v="1134" actId="478"/>
            <ac:spMkLst>
              <pc:docMk/>
              <pc:sldMasterMk cId="134947979" sldId="2147483648"/>
              <pc:sldLayoutMk cId="3479958427" sldId="2147483656"/>
              <ac:spMk id="10" creationId="{1A52BB32-CCC1-8D73-F0C1-93C43BA0F690}"/>
            </ac:spMkLst>
          </pc:spChg>
          <pc:spChg chg="add mod">
            <ac:chgData name="Niklas Köny" userId="6f765c138382c672" providerId="LiveId" clId="{2D58BB7F-A8A9-B24D-9EB1-2BF8A0B43117}" dt="2022-08-04T23:00:47.854" v="1133" actId="20577"/>
            <ac:spMkLst>
              <pc:docMk/>
              <pc:sldMasterMk cId="134947979" sldId="2147483648"/>
              <pc:sldLayoutMk cId="3479958427" sldId="2147483656"/>
              <ac:spMk id="11" creationId="{76F969F3-9CC1-EE95-78F0-3F21C378A127}"/>
            </ac:spMkLst>
          </pc:spChg>
          <pc:spChg chg="add mod">
            <ac:chgData name="Niklas Köny" userId="6f765c138382c672" providerId="LiveId" clId="{2D58BB7F-A8A9-B24D-9EB1-2BF8A0B43117}" dt="2022-08-04T23:02:34.604" v="1259"/>
            <ac:spMkLst>
              <pc:docMk/>
              <pc:sldMasterMk cId="134947979" sldId="2147483648"/>
              <pc:sldLayoutMk cId="3479958427" sldId="2147483656"/>
              <ac:spMk id="12" creationId="{F425D3A9-1374-FEE0-00A9-044C748827DA}"/>
            </ac:spMkLst>
          </pc:spChg>
          <pc:picChg chg="add del mod">
            <ac:chgData name="Niklas Köny" userId="6f765c138382c672" providerId="LiveId" clId="{2D58BB7F-A8A9-B24D-9EB1-2BF8A0B43117}" dt="2022-08-04T23:17:37.555" v="1836" actId="478"/>
            <ac:picMkLst>
              <pc:docMk/>
              <pc:sldMasterMk cId="134947979" sldId="2147483648"/>
              <pc:sldLayoutMk cId="3479958427" sldId="2147483656"/>
              <ac:picMk id="3" creationId="{E3768DDC-70BB-ECAB-B2BE-235CC2B71ABB}"/>
            </ac:picMkLst>
          </pc:picChg>
          <pc:picChg chg="add mod">
            <ac:chgData name="Niklas Köny" userId="6f765c138382c672" providerId="LiveId" clId="{2D58BB7F-A8A9-B24D-9EB1-2BF8A0B43117}" dt="2022-08-04T22:31:15.325" v="93"/>
            <ac:picMkLst>
              <pc:docMk/>
              <pc:sldMasterMk cId="134947979" sldId="2147483648"/>
              <pc:sldLayoutMk cId="3479958427" sldId="2147483656"/>
              <ac:picMk id="4" creationId="{8E9A8BFF-BC82-3F19-7653-6C78E9C2FD94}"/>
            </ac:picMkLst>
          </pc:picChg>
        </pc:sldLayoutChg>
        <pc:sldLayoutChg chg="addSp delSp modSp add mod modTransition">
          <pc:chgData name="Niklas Köny" userId="6f765c138382c672" providerId="LiveId" clId="{2D58BB7F-A8A9-B24D-9EB1-2BF8A0B43117}" dt="2022-08-04T23:18:48.761" v="1855" actId="6014"/>
          <pc:sldLayoutMkLst>
            <pc:docMk/>
            <pc:sldMasterMk cId="134947979" sldId="2147483648"/>
            <pc:sldLayoutMk cId="1597865002" sldId="2147483657"/>
          </pc:sldLayoutMkLst>
          <pc:spChg chg="add del mod">
            <ac:chgData name="Niklas Köny" userId="6f765c138382c672" providerId="LiveId" clId="{2D58BB7F-A8A9-B24D-9EB1-2BF8A0B43117}" dt="2022-08-04T23:02:37.432" v="1260" actId="478"/>
            <ac:spMkLst>
              <pc:docMk/>
              <pc:sldMasterMk cId="134947979" sldId="2147483648"/>
              <pc:sldLayoutMk cId="1597865002" sldId="2147483657"/>
              <ac:spMk id="5" creationId="{F5BDD755-6BED-33AA-46C6-60EED42A699D}"/>
            </ac:spMkLst>
          </pc:spChg>
          <pc:spChg chg="add mod">
            <ac:chgData name="Niklas Köny" userId="6f765c138382c672" providerId="LiveId" clId="{2D58BB7F-A8A9-B24D-9EB1-2BF8A0B43117}" dt="2022-08-04T22:48:10.458" v="733" actId="1036"/>
            <ac:spMkLst>
              <pc:docMk/>
              <pc:sldMasterMk cId="134947979" sldId="2147483648"/>
              <pc:sldLayoutMk cId="1597865002" sldId="2147483657"/>
              <ac:spMk id="6" creationId="{30997ECD-9FF6-BE4A-0EF8-33CB9DF23F67}"/>
            </ac:spMkLst>
          </pc:spChg>
          <pc:spChg chg="add mod">
            <ac:chgData name="Niklas Köny" userId="6f765c138382c672" providerId="LiveId" clId="{2D58BB7F-A8A9-B24D-9EB1-2BF8A0B43117}" dt="2022-08-04T22:55:19.796" v="940" actId="14100"/>
            <ac:spMkLst>
              <pc:docMk/>
              <pc:sldMasterMk cId="134947979" sldId="2147483648"/>
              <pc:sldLayoutMk cId="1597865002" sldId="2147483657"/>
              <ac:spMk id="7" creationId="{11740BCF-94C8-C944-80AA-9D4375B7F9C2}"/>
            </ac:spMkLst>
          </pc:spChg>
          <pc:spChg chg="add mod">
            <ac:chgData name="Niklas Köny" userId="6f765c138382c672" providerId="LiveId" clId="{2D58BB7F-A8A9-B24D-9EB1-2BF8A0B43117}" dt="2022-08-04T22:55:34.650" v="943" actId="14100"/>
            <ac:spMkLst>
              <pc:docMk/>
              <pc:sldMasterMk cId="134947979" sldId="2147483648"/>
              <pc:sldLayoutMk cId="1597865002" sldId="2147483657"/>
              <ac:spMk id="8" creationId="{49DDA148-E420-6362-A123-E217B68D03B6}"/>
            </ac:spMkLst>
          </pc:spChg>
          <pc:spChg chg="add mod">
            <ac:chgData name="Niklas Köny" userId="6f765c138382c672" providerId="LiveId" clId="{2D58BB7F-A8A9-B24D-9EB1-2BF8A0B43117}" dt="2022-08-04T23:01:29.360" v="1222" actId="20577"/>
            <ac:spMkLst>
              <pc:docMk/>
              <pc:sldMasterMk cId="134947979" sldId="2147483648"/>
              <pc:sldLayoutMk cId="1597865002" sldId="2147483657"/>
              <ac:spMk id="9" creationId="{62A71A8B-ABCA-9AA2-F7CC-451088F25A4C}"/>
            </ac:spMkLst>
          </pc:spChg>
          <pc:spChg chg="add mod">
            <ac:chgData name="Niklas Köny" userId="6f765c138382c672" providerId="LiveId" clId="{2D58BB7F-A8A9-B24D-9EB1-2BF8A0B43117}" dt="2022-08-04T23:01:02.894" v="1136" actId="1076"/>
            <ac:spMkLst>
              <pc:docMk/>
              <pc:sldMasterMk cId="134947979" sldId="2147483648"/>
              <pc:sldLayoutMk cId="1597865002" sldId="2147483657"/>
              <ac:spMk id="10" creationId="{E9A11C31-87B4-73D8-43B5-9D3A6BED6A48}"/>
            </ac:spMkLst>
          </pc:spChg>
          <pc:spChg chg="add mod">
            <ac:chgData name="Niklas Köny" userId="6f765c138382c672" providerId="LiveId" clId="{2D58BB7F-A8A9-B24D-9EB1-2BF8A0B43117}" dt="2022-08-04T23:02:37.769" v="1261"/>
            <ac:spMkLst>
              <pc:docMk/>
              <pc:sldMasterMk cId="134947979" sldId="2147483648"/>
              <pc:sldLayoutMk cId="1597865002" sldId="2147483657"/>
              <ac:spMk id="11" creationId="{480FEF08-06A0-E8BC-91D7-6F788B42A628}"/>
            </ac:spMkLst>
          </pc:spChg>
          <pc:picChg chg="add del mod">
            <ac:chgData name="Niklas Köny" userId="6f765c138382c672" providerId="LiveId" clId="{2D58BB7F-A8A9-B24D-9EB1-2BF8A0B43117}" dt="2022-08-04T23:17:39.240" v="1837" actId="478"/>
            <ac:picMkLst>
              <pc:docMk/>
              <pc:sldMasterMk cId="134947979" sldId="2147483648"/>
              <pc:sldLayoutMk cId="1597865002" sldId="2147483657"/>
              <ac:picMk id="3" creationId="{D3CB9EDA-C438-76CA-7689-723144DB7719}"/>
            </ac:picMkLst>
          </pc:picChg>
          <pc:picChg chg="add mod">
            <ac:chgData name="Niklas Köny" userId="6f765c138382c672" providerId="LiveId" clId="{2D58BB7F-A8A9-B24D-9EB1-2BF8A0B43117}" dt="2022-08-04T22:31:17.144" v="94"/>
            <ac:picMkLst>
              <pc:docMk/>
              <pc:sldMasterMk cId="134947979" sldId="2147483648"/>
              <pc:sldLayoutMk cId="1597865002" sldId="2147483657"/>
              <ac:picMk id="4" creationId="{20325211-7D24-7F04-22F1-5395FEA5CE2E}"/>
            </ac:picMkLst>
          </pc:picChg>
        </pc:sldLayoutChg>
        <pc:sldLayoutChg chg="del">
          <pc:chgData name="Niklas Köny" userId="6f765c138382c672" providerId="LiveId" clId="{2D58BB7F-A8A9-B24D-9EB1-2BF8A0B43117}" dt="2022-08-04T22:21:33.847" v="18" actId="2696"/>
          <pc:sldLayoutMkLst>
            <pc:docMk/>
            <pc:sldMasterMk cId="134947979" sldId="2147483648"/>
            <pc:sldLayoutMk cId="3880099167" sldId="2147483657"/>
          </pc:sldLayoutMkLst>
        </pc:sldLayoutChg>
        <pc:sldLayoutChg chg="del">
          <pc:chgData name="Niklas Köny" userId="6f765c138382c672" providerId="LiveId" clId="{2D58BB7F-A8A9-B24D-9EB1-2BF8A0B43117}" dt="2022-08-04T22:21:34.164" v="19" actId="2696"/>
          <pc:sldLayoutMkLst>
            <pc:docMk/>
            <pc:sldMasterMk cId="134947979" sldId="2147483648"/>
            <pc:sldLayoutMk cId="753808942" sldId="2147483658"/>
          </pc:sldLayoutMkLst>
        </pc:sldLayoutChg>
        <pc:sldLayoutChg chg="addSp delSp modSp add mod modTransition">
          <pc:chgData name="Niklas Köny" userId="6f765c138382c672" providerId="LiveId" clId="{2D58BB7F-A8A9-B24D-9EB1-2BF8A0B43117}" dt="2022-08-04T23:18:56.034" v="1856" actId="6014"/>
          <pc:sldLayoutMkLst>
            <pc:docMk/>
            <pc:sldMasterMk cId="134947979" sldId="2147483648"/>
            <pc:sldLayoutMk cId="1983083819" sldId="2147483658"/>
          </pc:sldLayoutMkLst>
          <pc:spChg chg="add del mod">
            <ac:chgData name="Niklas Köny" userId="6f765c138382c672" providerId="LiveId" clId="{2D58BB7F-A8A9-B24D-9EB1-2BF8A0B43117}" dt="2022-08-04T23:02:41.889" v="1262" actId="478"/>
            <ac:spMkLst>
              <pc:docMk/>
              <pc:sldMasterMk cId="134947979" sldId="2147483648"/>
              <pc:sldLayoutMk cId="1983083819" sldId="2147483658"/>
              <ac:spMk id="5" creationId="{27317749-39DE-0481-2AD5-8AAC9790D93E}"/>
            </ac:spMkLst>
          </pc:spChg>
          <pc:spChg chg="add mod">
            <ac:chgData name="Niklas Köny" userId="6f765c138382c672" providerId="LiveId" clId="{2D58BB7F-A8A9-B24D-9EB1-2BF8A0B43117}" dt="2022-08-04T22:48:22.034" v="734"/>
            <ac:spMkLst>
              <pc:docMk/>
              <pc:sldMasterMk cId="134947979" sldId="2147483648"/>
              <pc:sldLayoutMk cId="1983083819" sldId="2147483658"/>
              <ac:spMk id="6" creationId="{9913778A-D24A-FC10-1A26-3C849EA7AF1C}"/>
            </ac:spMkLst>
          </pc:spChg>
          <pc:spChg chg="add mod">
            <ac:chgData name="Niklas Köny" userId="6f765c138382c672" providerId="LiveId" clId="{2D58BB7F-A8A9-B24D-9EB1-2BF8A0B43117}" dt="2022-08-04T22:55:54.494" v="946" actId="14100"/>
            <ac:spMkLst>
              <pc:docMk/>
              <pc:sldMasterMk cId="134947979" sldId="2147483648"/>
              <pc:sldLayoutMk cId="1983083819" sldId="2147483658"/>
              <ac:spMk id="7" creationId="{A097767F-A089-6DB5-BE74-B7E3AC178625}"/>
            </ac:spMkLst>
          </pc:spChg>
          <pc:spChg chg="add mod">
            <ac:chgData name="Niklas Köny" userId="6f765c138382c672" providerId="LiveId" clId="{2D58BB7F-A8A9-B24D-9EB1-2BF8A0B43117}" dt="2022-08-04T23:02:42.372" v="1263"/>
            <ac:spMkLst>
              <pc:docMk/>
              <pc:sldMasterMk cId="134947979" sldId="2147483648"/>
              <pc:sldLayoutMk cId="1983083819" sldId="2147483658"/>
              <ac:spMk id="8" creationId="{A2180919-6C9E-DE45-311A-775091D9CA8D}"/>
            </ac:spMkLst>
          </pc:spChg>
          <pc:spChg chg="add mod">
            <ac:chgData name="Niklas Köny" userId="6f765c138382c672" providerId="LiveId" clId="{2D58BB7F-A8A9-B24D-9EB1-2BF8A0B43117}" dt="2022-08-04T23:03:38.109" v="1329" actId="20577"/>
            <ac:spMkLst>
              <pc:docMk/>
              <pc:sldMasterMk cId="134947979" sldId="2147483648"/>
              <pc:sldLayoutMk cId="1983083819" sldId="2147483658"/>
              <ac:spMk id="9" creationId="{A8594B29-4CF1-95A2-A06D-A9BFBB3E2C23}"/>
            </ac:spMkLst>
          </pc:spChg>
          <pc:spChg chg="add mod">
            <ac:chgData name="Niklas Köny" userId="6f765c138382c672" providerId="LiveId" clId="{2D58BB7F-A8A9-B24D-9EB1-2BF8A0B43117}" dt="2022-08-04T23:03:30.773" v="1300" actId="20577"/>
            <ac:spMkLst>
              <pc:docMk/>
              <pc:sldMasterMk cId="134947979" sldId="2147483648"/>
              <pc:sldLayoutMk cId="1983083819" sldId="2147483658"/>
              <ac:spMk id="10" creationId="{C6E0E32D-74F8-01F0-63D1-EA8330012D22}"/>
            </ac:spMkLst>
          </pc:spChg>
          <pc:picChg chg="add del mod">
            <ac:chgData name="Niklas Köny" userId="6f765c138382c672" providerId="LiveId" clId="{2D58BB7F-A8A9-B24D-9EB1-2BF8A0B43117}" dt="2022-08-04T23:17:41.214" v="1838" actId="478"/>
            <ac:picMkLst>
              <pc:docMk/>
              <pc:sldMasterMk cId="134947979" sldId="2147483648"/>
              <pc:sldLayoutMk cId="1983083819" sldId="2147483658"/>
              <ac:picMk id="3" creationId="{73504534-2599-5ECB-F4D9-7C021C71FD65}"/>
            </ac:picMkLst>
          </pc:picChg>
          <pc:picChg chg="add mod">
            <ac:chgData name="Niklas Köny" userId="6f765c138382c672" providerId="LiveId" clId="{2D58BB7F-A8A9-B24D-9EB1-2BF8A0B43117}" dt="2022-08-04T22:31:19.942" v="95"/>
            <ac:picMkLst>
              <pc:docMk/>
              <pc:sldMasterMk cId="134947979" sldId="2147483648"/>
              <pc:sldLayoutMk cId="1983083819" sldId="2147483658"/>
              <ac:picMk id="4" creationId="{59D876E7-EBE0-5590-B5F0-51EB2B80277E}"/>
            </ac:picMkLst>
          </pc:picChg>
        </pc:sldLayoutChg>
        <pc:sldLayoutChg chg="del">
          <pc:chgData name="Niklas Köny" userId="6f765c138382c672" providerId="LiveId" clId="{2D58BB7F-A8A9-B24D-9EB1-2BF8A0B43117}" dt="2022-08-04T22:21:34.498" v="20" actId="2696"/>
          <pc:sldLayoutMkLst>
            <pc:docMk/>
            <pc:sldMasterMk cId="134947979" sldId="2147483648"/>
            <pc:sldLayoutMk cId="1581349832" sldId="2147483659"/>
          </pc:sldLayoutMkLst>
        </pc:sldLayoutChg>
        <pc:sldLayoutChg chg="addSp delSp modSp add mod modTransition">
          <pc:chgData name="Niklas Köny" userId="6f765c138382c672" providerId="LiveId" clId="{2D58BB7F-A8A9-B24D-9EB1-2BF8A0B43117}" dt="2022-08-04T23:19:14.186" v="1858" actId="6014"/>
          <pc:sldLayoutMkLst>
            <pc:docMk/>
            <pc:sldMasterMk cId="134947979" sldId="2147483648"/>
            <pc:sldLayoutMk cId="2382981548" sldId="2147483659"/>
          </pc:sldLayoutMkLst>
          <pc:spChg chg="add mod">
            <ac:chgData name="Niklas Köny" userId="6f765c138382c672" providerId="LiveId" clId="{2D58BB7F-A8A9-B24D-9EB1-2BF8A0B43117}" dt="2022-08-04T22:54:53.193" v="935" actId="14100"/>
            <ac:spMkLst>
              <pc:docMk/>
              <pc:sldMasterMk cId="134947979" sldId="2147483648"/>
              <pc:sldLayoutMk cId="2382981548" sldId="2147483659"/>
              <ac:spMk id="5" creationId="{293599E6-5328-5081-389A-4E49FA1D3585}"/>
            </ac:spMkLst>
          </pc:spChg>
          <pc:spChg chg="add del mod">
            <ac:chgData name="Niklas Köny" userId="6f765c138382c672" providerId="LiveId" clId="{2D58BB7F-A8A9-B24D-9EB1-2BF8A0B43117}" dt="2022-08-04T23:02:46.747" v="1264" actId="478"/>
            <ac:spMkLst>
              <pc:docMk/>
              <pc:sldMasterMk cId="134947979" sldId="2147483648"/>
              <pc:sldLayoutMk cId="2382981548" sldId="2147483659"/>
              <ac:spMk id="10" creationId="{8D1DBBD5-3A63-4ADD-C092-7830C2282547}"/>
            </ac:spMkLst>
          </pc:spChg>
          <pc:spChg chg="add mod">
            <ac:chgData name="Niklas Köny" userId="6f765c138382c672" providerId="LiveId" clId="{2D58BB7F-A8A9-B24D-9EB1-2BF8A0B43117}" dt="2022-08-04T22:48:28.573" v="735"/>
            <ac:spMkLst>
              <pc:docMk/>
              <pc:sldMasterMk cId="134947979" sldId="2147483648"/>
              <pc:sldLayoutMk cId="2382981548" sldId="2147483659"/>
              <ac:spMk id="11" creationId="{7325B81A-8E12-42AD-04CE-21842420EFFC}"/>
            </ac:spMkLst>
          </pc:spChg>
          <pc:spChg chg="add mod">
            <ac:chgData name="Niklas Köny" userId="6f765c138382c672" providerId="LiveId" clId="{2D58BB7F-A8A9-B24D-9EB1-2BF8A0B43117}" dt="2022-08-04T23:02:47.077" v="1265"/>
            <ac:spMkLst>
              <pc:docMk/>
              <pc:sldMasterMk cId="134947979" sldId="2147483648"/>
              <pc:sldLayoutMk cId="2382981548" sldId="2147483659"/>
              <ac:spMk id="12" creationId="{A3AAA2EB-47BE-9F58-2F12-F78E7AC09EA9}"/>
            </ac:spMkLst>
          </pc:spChg>
          <pc:spChg chg="add mod">
            <ac:chgData name="Niklas Köny" userId="6f765c138382c672" providerId="LiveId" clId="{2D58BB7F-A8A9-B24D-9EB1-2BF8A0B43117}" dt="2022-08-04T23:11:35.203" v="1608" actId="20577"/>
            <ac:spMkLst>
              <pc:docMk/>
              <pc:sldMasterMk cId="134947979" sldId="2147483648"/>
              <pc:sldLayoutMk cId="2382981548" sldId="2147483659"/>
              <ac:spMk id="21" creationId="{89105A85-B49E-B069-1853-01DD299F001B}"/>
            </ac:spMkLst>
          </pc:spChg>
          <pc:spChg chg="add mod">
            <ac:chgData name="Niklas Köny" userId="6f765c138382c672" providerId="LiveId" clId="{2D58BB7F-A8A9-B24D-9EB1-2BF8A0B43117}" dt="2022-08-04T23:11:40.493" v="1610" actId="1076"/>
            <ac:spMkLst>
              <pc:docMk/>
              <pc:sldMasterMk cId="134947979" sldId="2147483648"/>
              <pc:sldLayoutMk cId="2382981548" sldId="2147483659"/>
              <ac:spMk id="22" creationId="{2F417CCD-BEA0-8EC6-9A6E-2B9603FE474D}"/>
            </ac:spMkLst>
          </pc:spChg>
          <pc:spChg chg="add mod">
            <ac:chgData name="Niklas Köny" userId="6f765c138382c672" providerId="LiveId" clId="{2D58BB7F-A8A9-B24D-9EB1-2BF8A0B43117}" dt="2022-08-04T23:11:47.524" v="1612" actId="1076"/>
            <ac:spMkLst>
              <pc:docMk/>
              <pc:sldMasterMk cId="134947979" sldId="2147483648"/>
              <pc:sldLayoutMk cId="2382981548" sldId="2147483659"/>
              <ac:spMk id="23" creationId="{89C422AB-6095-EBC9-A614-3EC0D3A69AE7}"/>
            </ac:spMkLst>
          </pc:spChg>
          <pc:picChg chg="add del mod">
            <ac:chgData name="Niklas Köny" userId="6f765c138382c672" providerId="LiveId" clId="{2D58BB7F-A8A9-B24D-9EB1-2BF8A0B43117}" dt="2022-08-04T23:17:47.183" v="1840" actId="478"/>
            <ac:picMkLst>
              <pc:docMk/>
              <pc:sldMasterMk cId="134947979" sldId="2147483648"/>
              <pc:sldLayoutMk cId="2382981548" sldId="2147483659"/>
              <ac:picMk id="3" creationId="{8FAEFE01-6D62-7919-A280-2891EB775F07}"/>
            </ac:picMkLst>
          </pc:picChg>
          <pc:picChg chg="add mod">
            <ac:chgData name="Niklas Köny" userId="6f765c138382c672" providerId="LiveId" clId="{2D58BB7F-A8A9-B24D-9EB1-2BF8A0B43117}" dt="2022-08-04T22:31:23.074" v="96"/>
            <ac:picMkLst>
              <pc:docMk/>
              <pc:sldMasterMk cId="134947979" sldId="2147483648"/>
              <pc:sldLayoutMk cId="2382981548" sldId="2147483659"/>
              <ac:picMk id="4" creationId="{66DBF88A-DBC5-2EE5-D0DB-F81B8FB06BC3}"/>
            </ac:picMkLst>
          </pc:picChg>
          <pc:picChg chg="add mod">
            <ac:chgData name="Niklas Köny" userId="6f765c138382c672" providerId="LiveId" clId="{2D58BB7F-A8A9-B24D-9EB1-2BF8A0B43117}" dt="2022-08-04T22:34:08.605" v="183" actId="1038"/>
            <ac:picMkLst>
              <pc:docMk/>
              <pc:sldMasterMk cId="134947979" sldId="2147483648"/>
              <pc:sldLayoutMk cId="2382981548" sldId="2147483659"/>
              <ac:picMk id="6" creationId="{03F6AC02-F669-B1F3-585D-2C24E3DF6A88}"/>
            </ac:picMkLst>
          </pc:picChg>
          <pc:picChg chg="add mod">
            <ac:chgData name="Niklas Köny" userId="6f765c138382c672" providerId="LiveId" clId="{2D58BB7F-A8A9-B24D-9EB1-2BF8A0B43117}" dt="2022-08-04T22:34:24.526" v="188" actId="688"/>
            <ac:picMkLst>
              <pc:docMk/>
              <pc:sldMasterMk cId="134947979" sldId="2147483648"/>
              <pc:sldLayoutMk cId="2382981548" sldId="2147483659"/>
              <ac:picMk id="7" creationId="{BD631CA7-8290-AC52-F485-3312F711FD7F}"/>
            </ac:picMkLst>
          </pc:picChg>
          <pc:picChg chg="add mod">
            <ac:chgData name="Niklas Köny" userId="6f765c138382c672" providerId="LiveId" clId="{2D58BB7F-A8A9-B24D-9EB1-2BF8A0B43117}" dt="2022-08-04T22:34:33.512" v="191" actId="688"/>
            <ac:picMkLst>
              <pc:docMk/>
              <pc:sldMasterMk cId="134947979" sldId="2147483648"/>
              <pc:sldLayoutMk cId="2382981548" sldId="2147483659"/>
              <ac:picMk id="8" creationId="{2B61732B-34EB-C7B8-4111-F0E634814B93}"/>
            </ac:picMkLst>
          </pc:picChg>
          <pc:picChg chg="add mod">
            <ac:chgData name="Niklas Köny" userId="6f765c138382c672" providerId="LiveId" clId="{2D58BB7F-A8A9-B24D-9EB1-2BF8A0B43117}" dt="2022-08-04T22:34:39.246" v="194" actId="688"/>
            <ac:picMkLst>
              <pc:docMk/>
              <pc:sldMasterMk cId="134947979" sldId="2147483648"/>
              <pc:sldLayoutMk cId="2382981548" sldId="2147483659"/>
              <ac:picMk id="9" creationId="{984A0128-BAD8-B2F3-8B1E-744D722D1390}"/>
            </ac:picMkLst>
          </pc:picChg>
          <pc:cxnChg chg="add mod">
            <ac:chgData name="Niklas Köny" userId="6f765c138382c672" providerId="LiveId" clId="{2D58BB7F-A8A9-B24D-9EB1-2BF8A0B43117}" dt="2022-08-04T23:10:11.381" v="1555" actId="14100"/>
            <ac:cxnSpMkLst>
              <pc:docMk/>
              <pc:sldMasterMk cId="134947979" sldId="2147483648"/>
              <pc:sldLayoutMk cId="2382981548" sldId="2147483659"/>
              <ac:cxnSpMk id="14" creationId="{243FDEF1-7459-3C70-7516-D4638B305AC1}"/>
            </ac:cxnSpMkLst>
          </pc:cxnChg>
          <pc:cxnChg chg="add mod">
            <ac:chgData name="Niklas Köny" userId="6f765c138382c672" providerId="LiveId" clId="{2D58BB7F-A8A9-B24D-9EB1-2BF8A0B43117}" dt="2022-08-04T23:10:11.381" v="1555" actId="14100"/>
            <ac:cxnSpMkLst>
              <pc:docMk/>
              <pc:sldMasterMk cId="134947979" sldId="2147483648"/>
              <pc:sldLayoutMk cId="2382981548" sldId="2147483659"/>
              <ac:cxnSpMk id="16" creationId="{161BE7CA-F93B-27BB-5A11-A8D78EB93246}"/>
            </ac:cxnSpMkLst>
          </pc:cxnChg>
          <pc:cxnChg chg="add mod">
            <ac:chgData name="Niklas Köny" userId="6f765c138382c672" providerId="LiveId" clId="{2D58BB7F-A8A9-B24D-9EB1-2BF8A0B43117}" dt="2022-08-04T23:10:11.381" v="1555" actId="14100"/>
            <ac:cxnSpMkLst>
              <pc:docMk/>
              <pc:sldMasterMk cId="134947979" sldId="2147483648"/>
              <pc:sldLayoutMk cId="2382981548" sldId="2147483659"/>
              <ac:cxnSpMk id="17" creationId="{566F8B63-45D4-20B2-659D-433930AFCF73}"/>
            </ac:cxnSpMkLst>
          </pc:cxnChg>
        </pc:sldLayoutChg>
        <pc:sldLayoutChg chg="addSp delSp modSp add mod modTransition">
          <pc:chgData name="Niklas Köny" userId="6f765c138382c672" providerId="LiveId" clId="{2D58BB7F-A8A9-B24D-9EB1-2BF8A0B43117}" dt="2022-08-04T23:19:28.341" v="1859" actId="6014"/>
          <pc:sldLayoutMkLst>
            <pc:docMk/>
            <pc:sldMasterMk cId="134947979" sldId="2147483648"/>
            <pc:sldLayoutMk cId="3919920822" sldId="2147483660"/>
          </pc:sldLayoutMkLst>
          <pc:spChg chg="add del">
            <ac:chgData name="Niklas Köny" userId="6f765c138382c672" providerId="LiveId" clId="{2D58BB7F-A8A9-B24D-9EB1-2BF8A0B43117}" dt="2022-08-04T22:33:23.219" v="170" actId="11529"/>
            <ac:spMkLst>
              <pc:docMk/>
              <pc:sldMasterMk cId="134947979" sldId="2147483648"/>
              <pc:sldLayoutMk cId="3919920822" sldId="2147483660"/>
              <ac:spMk id="9" creationId="{9F0585A7-2CC6-56D1-285D-AAC529985FD8}"/>
            </ac:spMkLst>
          </pc:spChg>
          <pc:spChg chg="add del mod">
            <ac:chgData name="Niklas Köny" userId="6f765c138382c672" providerId="LiveId" clId="{2D58BB7F-A8A9-B24D-9EB1-2BF8A0B43117}" dt="2022-08-04T22:33:29.294" v="173" actId="21"/>
            <ac:spMkLst>
              <pc:docMk/>
              <pc:sldMasterMk cId="134947979" sldId="2147483648"/>
              <pc:sldLayoutMk cId="3919920822" sldId="2147483660"/>
              <ac:spMk id="10" creationId="{269C6B64-C8CA-880F-C1E3-C93A7D2AF227}"/>
            </ac:spMkLst>
          </pc:spChg>
          <pc:spChg chg="add mod">
            <ac:chgData name="Niklas Köny" userId="6f765c138382c672" providerId="LiveId" clId="{2D58BB7F-A8A9-B24D-9EB1-2BF8A0B43117}" dt="2022-08-04T22:33:31.493" v="175"/>
            <ac:spMkLst>
              <pc:docMk/>
              <pc:sldMasterMk cId="134947979" sldId="2147483648"/>
              <pc:sldLayoutMk cId="3919920822" sldId="2147483660"/>
              <ac:spMk id="11" creationId="{B1A6BAF5-7EEC-B141-659D-D1D2143A1687}"/>
            </ac:spMkLst>
          </pc:spChg>
          <pc:spChg chg="add del mod">
            <ac:chgData name="Niklas Köny" userId="6f765c138382c672" providerId="LiveId" clId="{2D58BB7F-A8A9-B24D-9EB1-2BF8A0B43117}" dt="2022-08-04T23:02:50.392" v="1266" actId="478"/>
            <ac:spMkLst>
              <pc:docMk/>
              <pc:sldMasterMk cId="134947979" sldId="2147483648"/>
              <pc:sldLayoutMk cId="3919920822" sldId="2147483660"/>
              <ac:spMk id="12" creationId="{9CC0A2CF-D30F-50CD-A8C9-DC45CA0649C0}"/>
            </ac:spMkLst>
          </pc:spChg>
          <pc:spChg chg="add mod">
            <ac:chgData name="Niklas Köny" userId="6f765c138382c672" providerId="LiveId" clId="{2D58BB7F-A8A9-B24D-9EB1-2BF8A0B43117}" dt="2022-08-04T22:49:12.255" v="778" actId="20577"/>
            <ac:spMkLst>
              <pc:docMk/>
              <pc:sldMasterMk cId="134947979" sldId="2147483648"/>
              <pc:sldLayoutMk cId="3919920822" sldId="2147483660"/>
              <ac:spMk id="13" creationId="{58E25EDE-2BDB-A0F9-9C36-461BBAF917D3}"/>
            </ac:spMkLst>
          </pc:spChg>
          <pc:spChg chg="add mod">
            <ac:chgData name="Niklas Köny" userId="6f765c138382c672" providerId="LiveId" clId="{2D58BB7F-A8A9-B24D-9EB1-2BF8A0B43117}" dt="2022-08-04T23:02:50.860" v="1267"/>
            <ac:spMkLst>
              <pc:docMk/>
              <pc:sldMasterMk cId="134947979" sldId="2147483648"/>
              <pc:sldLayoutMk cId="3919920822" sldId="2147483660"/>
              <ac:spMk id="14" creationId="{8FE4B49D-3BC4-325A-A17C-AE6274F0DB03}"/>
            </ac:spMkLst>
          </pc:spChg>
          <pc:spChg chg="add mod">
            <ac:chgData name="Niklas Köny" userId="6f765c138382c672" providerId="LiveId" clId="{2D58BB7F-A8A9-B24D-9EB1-2BF8A0B43117}" dt="2022-08-04T23:06:58.814" v="1454" actId="20577"/>
            <ac:spMkLst>
              <pc:docMk/>
              <pc:sldMasterMk cId="134947979" sldId="2147483648"/>
              <pc:sldLayoutMk cId="3919920822" sldId="2147483660"/>
              <ac:spMk id="15" creationId="{D8E7C2EE-CF5F-0FC5-8106-E1AD1DB0200E}"/>
            </ac:spMkLst>
          </pc:spChg>
          <pc:spChg chg="add mod">
            <ac:chgData name="Niklas Köny" userId="6f765c138382c672" providerId="LiveId" clId="{2D58BB7F-A8A9-B24D-9EB1-2BF8A0B43117}" dt="2022-08-04T23:07:55.073" v="1523" actId="20577"/>
            <ac:spMkLst>
              <pc:docMk/>
              <pc:sldMasterMk cId="134947979" sldId="2147483648"/>
              <pc:sldLayoutMk cId="3919920822" sldId="2147483660"/>
              <ac:spMk id="16" creationId="{050028E8-64D0-02AB-4E2F-75DAD7079CE2}"/>
            </ac:spMkLst>
          </pc:spChg>
          <pc:picChg chg="add del mod">
            <ac:chgData name="Niklas Köny" userId="6f765c138382c672" providerId="LiveId" clId="{2D58BB7F-A8A9-B24D-9EB1-2BF8A0B43117}" dt="2022-08-04T23:17:49.164" v="1841" actId="478"/>
            <ac:picMkLst>
              <pc:docMk/>
              <pc:sldMasterMk cId="134947979" sldId="2147483648"/>
              <pc:sldLayoutMk cId="3919920822" sldId="2147483660"/>
              <ac:picMk id="3" creationId="{F88A6C9D-3CD9-E9EA-ED40-B3970D8B229F}"/>
            </ac:picMkLst>
          </pc:picChg>
          <pc:picChg chg="add mod">
            <ac:chgData name="Niklas Köny" userId="6f765c138382c672" providerId="LiveId" clId="{2D58BB7F-A8A9-B24D-9EB1-2BF8A0B43117}" dt="2022-08-04T22:31:24.794" v="97"/>
            <ac:picMkLst>
              <pc:docMk/>
              <pc:sldMasterMk cId="134947979" sldId="2147483648"/>
              <pc:sldLayoutMk cId="3919920822" sldId="2147483660"/>
              <ac:picMk id="4" creationId="{5EDE9B88-15FE-85EE-E635-B5377CF4B953}"/>
            </ac:picMkLst>
          </pc:picChg>
          <pc:picChg chg="add mod">
            <ac:chgData name="Niklas Köny" userId="6f765c138382c672" providerId="LiveId" clId="{2D58BB7F-A8A9-B24D-9EB1-2BF8A0B43117}" dt="2022-08-04T22:32:52.301" v="163" actId="1036"/>
            <ac:picMkLst>
              <pc:docMk/>
              <pc:sldMasterMk cId="134947979" sldId="2147483648"/>
              <pc:sldLayoutMk cId="3919920822" sldId="2147483660"/>
              <ac:picMk id="6" creationId="{792BAB5A-3ED9-A73F-34EC-44123877CD8A}"/>
            </ac:picMkLst>
          </pc:picChg>
          <pc:picChg chg="add del mod">
            <ac:chgData name="Niklas Köny" userId="6f765c138382c672" providerId="LiveId" clId="{2D58BB7F-A8A9-B24D-9EB1-2BF8A0B43117}" dt="2022-08-04T22:33:30.598" v="174" actId="478"/>
            <ac:picMkLst>
              <pc:docMk/>
              <pc:sldMasterMk cId="134947979" sldId="2147483648"/>
              <pc:sldLayoutMk cId="3919920822" sldId="2147483660"/>
              <ac:picMk id="8" creationId="{70D9B256-C382-75AC-14A7-509E2A9B23A7}"/>
            </ac:picMkLst>
          </pc:picChg>
        </pc:sldLayoutChg>
        <pc:sldLayoutChg chg="addSp delSp modSp add mod modTransition">
          <pc:chgData name="Niklas Köny" userId="6f765c138382c672" providerId="LiveId" clId="{2D58BB7F-A8A9-B24D-9EB1-2BF8A0B43117}" dt="2022-08-04T23:19:34.737" v="1860" actId="6014"/>
          <pc:sldLayoutMkLst>
            <pc:docMk/>
            <pc:sldMasterMk cId="134947979" sldId="2147483648"/>
            <pc:sldLayoutMk cId="1456969043" sldId="2147483661"/>
          </pc:sldLayoutMkLst>
          <pc:spChg chg="add del mod">
            <ac:chgData name="Niklas Köny" userId="6f765c138382c672" providerId="LiveId" clId="{2D58BB7F-A8A9-B24D-9EB1-2BF8A0B43117}" dt="2022-08-04T22:29:23.693" v="58" actId="21"/>
            <ac:spMkLst>
              <pc:docMk/>
              <pc:sldMasterMk cId="134947979" sldId="2147483648"/>
              <pc:sldLayoutMk cId="1456969043" sldId="2147483661"/>
              <ac:spMk id="4" creationId="{E2348834-5E13-5C66-16AC-BF5C7273F3BC}"/>
            </ac:spMkLst>
          </pc:spChg>
          <pc:spChg chg="add mod">
            <ac:chgData name="Niklas Köny" userId="6f765c138382c672" providerId="LiveId" clId="{2D58BB7F-A8A9-B24D-9EB1-2BF8A0B43117}" dt="2022-08-04T22:31:33.411" v="98" actId="167"/>
            <ac:spMkLst>
              <pc:docMk/>
              <pc:sldMasterMk cId="134947979" sldId="2147483648"/>
              <pc:sldLayoutMk cId="1456969043" sldId="2147483661"/>
              <ac:spMk id="5" creationId="{40D33D1F-6E1D-3AEC-5E34-E3FE4A129816}"/>
            </ac:spMkLst>
          </pc:spChg>
          <pc:spChg chg="add mod">
            <ac:chgData name="Niklas Köny" userId="6f765c138382c672" providerId="LiveId" clId="{2D58BB7F-A8A9-B24D-9EB1-2BF8A0B43117}" dt="2022-08-04T22:50:00.033" v="818" actId="20577"/>
            <ac:spMkLst>
              <pc:docMk/>
              <pc:sldMasterMk cId="134947979" sldId="2147483648"/>
              <pc:sldLayoutMk cId="1456969043" sldId="2147483661"/>
              <ac:spMk id="14" creationId="{CC4053D5-0C9C-4894-F70E-388B517839D7}"/>
            </ac:spMkLst>
          </pc:spChg>
          <pc:spChg chg="add mod">
            <ac:chgData name="Niklas Köny" userId="6f765c138382c672" providerId="LiveId" clId="{2D58BB7F-A8A9-B24D-9EB1-2BF8A0B43117}" dt="2022-08-04T23:14:15.139" v="1782" actId="20577"/>
            <ac:spMkLst>
              <pc:docMk/>
              <pc:sldMasterMk cId="134947979" sldId="2147483648"/>
              <pc:sldLayoutMk cId="1456969043" sldId="2147483661"/>
              <ac:spMk id="15" creationId="{9716B33A-295A-BDE4-CCE1-2BD6BBAE3E18}"/>
            </ac:spMkLst>
          </pc:spChg>
          <pc:spChg chg="add mod">
            <ac:chgData name="Niklas Köny" userId="6f765c138382c672" providerId="LiveId" clId="{2D58BB7F-A8A9-B24D-9EB1-2BF8A0B43117}" dt="2022-08-04T23:14:08.857" v="1769" actId="20577"/>
            <ac:spMkLst>
              <pc:docMk/>
              <pc:sldMasterMk cId="134947979" sldId="2147483648"/>
              <pc:sldLayoutMk cId="1456969043" sldId="2147483661"/>
              <ac:spMk id="16" creationId="{4B41A539-36E2-DBD2-4DCB-3D7D12D284F7}"/>
            </ac:spMkLst>
          </pc:spChg>
          <pc:spChg chg="add mod">
            <ac:chgData name="Niklas Köny" userId="6f765c138382c672" providerId="LiveId" clId="{2D58BB7F-A8A9-B24D-9EB1-2BF8A0B43117}" dt="2022-08-04T23:15:27.169" v="1830" actId="20577"/>
            <ac:spMkLst>
              <pc:docMk/>
              <pc:sldMasterMk cId="134947979" sldId="2147483648"/>
              <pc:sldLayoutMk cId="1456969043" sldId="2147483661"/>
              <ac:spMk id="17" creationId="{6CDA1FCF-DC98-4609-121B-94DD15D1C344}"/>
            </ac:spMkLst>
          </pc:spChg>
          <pc:picChg chg="add del mod">
            <ac:chgData name="Niklas Köny" userId="6f765c138382c672" providerId="LiveId" clId="{2D58BB7F-A8A9-B24D-9EB1-2BF8A0B43117}" dt="2022-08-04T23:17:51.162" v="1842" actId="478"/>
            <ac:picMkLst>
              <pc:docMk/>
              <pc:sldMasterMk cId="134947979" sldId="2147483648"/>
              <pc:sldLayoutMk cId="1456969043" sldId="2147483661"/>
              <ac:picMk id="3" creationId="{64F27F69-8FF3-137B-9094-4441BB0DA9AB}"/>
            </ac:picMkLst>
          </pc:picChg>
          <pc:picChg chg="add mod">
            <ac:chgData name="Niklas Köny" userId="6f765c138382c672" providerId="LiveId" clId="{2D58BB7F-A8A9-B24D-9EB1-2BF8A0B43117}" dt="2022-08-04T22:31:39.091" v="99"/>
            <ac:picMkLst>
              <pc:docMk/>
              <pc:sldMasterMk cId="134947979" sldId="2147483648"/>
              <pc:sldLayoutMk cId="1456969043" sldId="2147483661"/>
              <ac:picMk id="6" creationId="{12683D74-77EC-75D9-C2F5-F3F625826C71}"/>
            </ac:picMkLst>
          </pc:picChg>
          <pc:picChg chg="add del mod">
            <ac:chgData name="Niklas Köny" userId="6f765c138382c672" providerId="LiveId" clId="{2D58BB7F-A8A9-B24D-9EB1-2BF8A0B43117}" dt="2022-08-04T22:35:20.111" v="212" actId="478"/>
            <ac:picMkLst>
              <pc:docMk/>
              <pc:sldMasterMk cId="134947979" sldId="2147483648"/>
              <pc:sldLayoutMk cId="1456969043" sldId="2147483661"/>
              <ac:picMk id="8" creationId="{D2772F8C-D811-EFD0-CE68-49809B9E3A2B}"/>
            </ac:picMkLst>
          </pc:picChg>
          <pc:picChg chg="add mod">
            <ac:chgData name="Niklas Köny" userId="6f765c138382c672" providerId="LiveId" clId="{2D58BB7F-A8A9-B24D-9EB1-2BF8A0B43117}" dt="2022-08-04T22:32:27.758" v="137" actId="1038"/>
            <ac:picMkLst>
              <pc:docMk/>
              <pc:sldMasterMk cId="134947979" sldId="2147483648"/>
              <pc:sldLayoutMk cId="1456969043" sldId="2147483661"/>
              <ac:picMk id="10" creationId="{ECD625F8-5D87-204E-D8D6-D6732682DD90}"/>
            </ac:picMkLst>
          </pc:picChg>
          <pc:picChg chg="add del mod">
            <ac:chgData name="Niklas Köny" userId="6f765c138382c672" providerId="LiveId" clId="{2D58BB7F-A8A9-B24D-9EB1-2BF8A0B43117}" dt="2022-08-04T22:35:18.656" v="211" actId="21"/>
            <ac:picMkLst>
              <pc:docMk/>
              <pc:sldMasterMk cId="134947979" sldId="2147483648"/>
              <pc:sldLayoutMk cId="1456969043" sldId="2147483661"/>
              <ac:picMk id="12" creationId="{309FD0D4-CB83-4140-2A2F-6C77556F63AC}"/>
            </ac:picMkLst>
          </pc:picChg>
          <pc:picChg chg="add mod">
            <ac:chgData name="Niklas Köny" userId="6f765c138382c672" providerId="LiveId" clId="{2D58BB7F-A8A9-B24D-9EB1-2BF8A0B43117}" dt="2022-08-04T23:14:19.297" v="1786" actId="1036"/>
            <ac:picMkLst>
              <pc:docMk/>
              <pc:sldMasterMk cId="134947979" sldId="2147483648"/>
              <pc:sldLayoutMk cId="1456969043" sldId="2147483661"/>
              <ac:picMk id="13" creationId="{8DB5A0D9-5754-1869-C2A9-A5C19018134A}"/>
            </ac:picMkLst>
          </pc:picChg>
        </pc:sldLayoutChg>
      </pc:sldMasterChg>
      <pc:sldMasterChg chg="new del mod addSldLayout delSldLayout">
        <pc:chgData name="Niklas Köny" userId="6f765c138382c672" providerId="LiveId" clId="{2D58BB7F-A8A9-B24D-9EB1-2BF8A0B43117}" dt="2022-08-04T22:27:08.457" v="30" actId="6938"/>
        <pc:sldMasterMkLst>
          <pc:docMk/>
          <pc:sldMasterMk cId="1474004283" sldId="2147483655"/>
        </pc:sldMasterMkLst>
        <pc:sldLayoutChg chg="new del replId">
          <pc:chgData name="Niklas Köny" userId="6f765c138382c672" providerId="LiveId" clId="{2D58BB7F-A8A9-B24D-9EB1-2BF8A0B43117}" dt="2022-08-04T22:27:08.457" v="30" actId="6938"/>
          <pc:sldLayoutMkLst>
            <pc:docMk/>
            <pc:sldMasterMk cId="1474004283" sldId="2147483655"/>
            <pc:sldLayoutMk cId="1905958342" sldId="2147483656"/>
          </pc:sldLayoutMkLst>
        </pc:sldLayoutChg>
        <pc:sldLayoutChg chg="new del replId">
          <pc:chgData name="Niklas Köny" userId="6f765c138382c672" providerId="LiveId" clId="{2D58BB7F-A8A9-B24D-9EB1-2BF8A0B43117}" dt="2022-08-04T22:27:08.457" v="30" actId="6938"/>
          <pc:sldLayoutMkLst>
            <pc:docMk/>
            <pc:sldMasterMk cId="1474004283" sldId="2147483655"/>
            <pc:sldLayoutMk cId="3530367490" sldId="2147483657"/>
          </pc:sldLayoutMkLst>
        </pc:sldLayoutChg>
        <pc:sldLayoutChg chg="new del replId">
          <pc:chgData name="Niklas Köny" userId="6f765c138382c672" providerId="LiveId" clId="{2D58BB7F-A8A9-B24D-9EB1-2BF8A0B43117}" dt="2022-08-04T22:27:08.457" v="30" actId="6938"/>
          <pc:sldLayoutMkLst>
            <pc:docMk/>
            <pc:sldMasterMk cId="1474004283" sldId="2147483655"/>
            <pc:sldLayoutMk cId="2316652323" sldId="2147483658"/>
          </pc:sldLayoutMkLst>
        </pc:sldLayoutChg>
        <pc:sldLayoutChg chg="new del replId">
          <pc:chgData name="Niklas Köny" userId="6f765c138382c672" providerId="LiveId" clId="{2D58BB7F-A8A9-B24D-9EB1-2BF8A0B43117}" dt="2022-08-04T22:27:08.457" v="30" actId="6938"/>
          <pc:sldLayoutMkLst>
            <pc:docMk/>
            <pc:sldMasterMk cId="1474004283" sldId="2147483655"/>
            <pc:sldLayoutMk cId="276626647" sldId="2147483659"/>
          </pc:sldLayoutMkLst>
        </pc:sldLayoutChg>
        <pc:sldLayoutChg chg="new del replId">
          <pc:chgData name="Niklas Köny" userId="6f765c138382c672" providerId="LiveId" clId="{2D58BB7F-A8A9-B24D-9EB1-2BF8A0B43117}" dt="2022-08-04T22:27:08.457" v="30" actId="6938"/>
          <pc:sldLayoutMkLst>
            <pc:docMk/>
            <pc:sldMasterMk cId="1474004283" sldId="2147483655"/>
            <pc:sldLayoutMk cId="2053996991" sldId="2147483660"/>
          </pc:sldLayoutMkLst>
        </pc:sldLayoutChg>
        <pc:sldLayoutChg chg="new del replId">
          <pc:chgData name="Niklas Köny" userId="6f765c138382c672" providerId="LiveId" clId="{2D58BB7F-A8A9-B24D-9EB1-2BF8A0B43117}" dt="2022-08-04T22:27:08.457" v="30" actId="6938"/>
          <pc:sldLayoutMkLst>
            <pc:docMk/>
            <pc:sldMasterMk cId="1474004283" sldId="2147483655"/>
            <pc:sldLayoutMk cId="2846462009" sldId="2147483661"/>
          </pc:sldLayoutMkLst>
        </pc:sldLayoutChg>
        <pc:sldLayoutChg chg="new del replId">
          <pc:chgData name="Niklas Köny" userId="6f765c138382c672" providerId="LiveId" clId="{2D58BB7F-A8A9-B24D-9EB1-2BF8A0B43117}" dt="2022-08-04T22:27:08.457" v="30" actId="6938"/>
          <pc:sldLayoutMkLst>
            <pc:docMk/>
            <pc:sldMasterMk cId="1474004283" sldId="2147483655"/>
            <pc:sldLayoutMk cId="1296466680" sldId="2147483662"/>
          </pc:sldLayoutMkLst>
        </pc:sldLayoutChg>
        <pc:sldLayoutChg chg="new del replId">
          <pc:chgData name="Niklas Köny" userId="6f765c138382c672" providerId="LiveId" clId="{2D58BB7F-A8A9-B24D-9EB1-2BF8A0B43117}" dt="2022-08-04T22:27:08.457" v="30" actId="6938"/>
          <pc:sldLayoutMkLst>
            <pc:docMk/>
            <pc:sldMasterMk cId="1474004283" sldId="2147483655"/>
            <pc:sldLayoutMk cId="3740452442" sldId="2147483663"/>
          </pc:sldLayoutMkLst>
        </pc:sldLayoutChg>
        <pc:sldLayoutChg chg="new del replId">
          <pc:chgData name="Niklas Köny" userId="6f765c138382c672" providerId="LiveId" clId="{2D58BB7F-A8A9-B24D-9EB1-2BF8A0B43117}" dt="2022-08-04T22:27:08.457" v="30" actId="6938"/>
          <pc:sldLayoutMkLst>
            <pc:docMk/>
            <pc:sldMasterMk cId="1474004283" sldId="2147483655"/>
            <pc:sldLayoutMk cId="3878162992" sldId="2147483664"/>
          </pc:sldLayoutMkLst>
        </pc:sldLayoutChg>
        <pc:sldLayoutChg chg="new del replId">
          <pc:chgData name="Niklas Köny" userId="6f765c138382c672" providerId="LiveId" clId="{2D58BB7F-A8A9-B24D-9EB1-2BF8A0B43117}" dt="2022-08-04T22:27:08.457" v="30" actId="6938"/>
          <pc:sldLayoutMkLst>
            <pc:docMk/>
            <pc:sldMasterMk cId="1474004283" sldId="2147483655"/>
            <pc:sldLayoutMk cId="1393712416" sldId="2147483665"/>
          </pc:sldLayoutMkLst>
        </pc:sldLayoutChg>
        <pc:sldLayoutChg chg="new del replId">
          <pc:chgData name="Niklas Köny" userId="6f765c138382c672" providerId="LiveId" clId="{2D58BB7F-A8A9-B24D-9EB1-2BF8A0B43117}" dt="2022-08-04T22:27:08.457" v="30" actId="6938"/>
          <pc:sldLayoutMkLst>
            <pc:docMk/>
            <pc:sldMasterMk cId="1474004283" sldId="2147483655"/>
            <pc:sldLayoutMk cId="1149725788" sldId="2147483666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63FC229-26F2-6A5E-012D-C597FB6CC0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800" y="184150"/>
            <a:ext cx="11836400" cy="64897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D63096C-1429-46CF-0E5C-4C2F3EC85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236" y="504929"/>
            <a:ext cx="2159000" cy="1435100"/>
          </a:xfrm>
          <a:prstGeom prst="rect">
            <a:avLst/>
          </a:prstGeom>
        </p:spPr>
      </p:pic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41F929EB-2F21-9813-F7BA-A0A5CC631BE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79161" y="4310216"/>
            <a:ext cx="1450077" cy="193899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400" cap="all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0" name="Inhaltsplatzhalter 18">
            <a:extLst>
              <a:ext uri="{FF2B5EF4-FFF2-40B4-BE49-F238E27FC236}">
                <a16:creationId xmlns:a16="http://schemas.microsoft.com/office/drawing/2014/main" id="{C628DA26-B5CF-AA1F-813D-12598115210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079161" y="4624014"/>
            <a:ext cx="3144130" cy="373949"/>
          </a:xfrm>
        </p:spPr>
        <p:txBody>
          <a:bodyPr wrap="non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700" b="1" cap="all" spc="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Inhaltsplatzhalter 18">
            <a:extLst>
              <a:ext uri="{FF2B5EF4-FFF2-40B4-BE49-F238E27FC236}">
                <a16:creationId xmlns:a16="http://schemas.microsoft.com/office/drawing/2014/main" id="{5C91F1B4-8B90-8BEF-2F29-820E2E7EDD6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 rot="16200000">
            <a:off x="-1842" y="5486274"/>
            <a:ext cx="1275349" cy="180049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300" b="1" cap="none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294623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A7E6D246-CA39-1229-9A3F-53A638DEB5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2194" y="182302"/>
            <a:ext cx="533400" cy="292100"/>
          </a:xfrm>
          <a:prstGeom prst="rect">
            <a:avLst/>
          </a:prstGeom>
        </p:spPr>
      </p:pic>
      <p:sp>
        <p:nvSpPr>
          <p:cNvPr id="12" name="Inhaltsplatzhalter 18">
            <a:extLst>
              <a:ext uri="{FF2B5EF4-FFF2-40B4-BE49-F238E27FC236}">
                <a16:creationId xmlns:a16="http://schemas.microsoft.com/office/drawing/2014/main" id="{490BF121-DCC2-7CBE-269E-655378238D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6037" y="335900"/>
            <a:ext cx="2329805" cy="276999"/>
          </a:xfrm>
        </p:spPr>
        <p:txBody>
          <a:bodyPr wrap="non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b="1" cap="all" spc="10" baseline="0">
                <a:solidFill>
                  <a:srgbClr val="009EE3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DC01F2D6-B710-557A-923D-EE19B2093CA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18283" y="1898139"/>
            <a:ext cx="1737335" cy="887422"/>
          </a:xfrm>
        </p:spPr>
        <p:txBody>
          <a:bodyPr wrap="non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lvl="0"/>
            <a:r>
              <a:rPr lang="de-DE" dirty="0"/>
              <a:t>Text einfügen</a:t>
            </a:r>
          </a:p>
          <a:p>
            <a:pPr lvl="0"/>
            <a:endParaRPr lang="de-DE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EA1A5D75-CC43-1329-CC24-88C3FF6C1EF7}"/>
              </a:ext>
            </a:extLst>
          </p:cNvPr>
          <p:cNvSpPr txBox="1">
            <a:spLocks/>
          </p:cNvSpPr>
          <p:nvPr userDrawn="1"/>
        </p:nvSpPr>
        <p:spPr>
          <a:xfrm>
            <a:off x="10582656" y="57810"/>
            <a:ext cx="699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695646-AD5D-6841-BD38-59747227F2AC}" type="slidenum">
              <a:rPr lang="de-DE" sz="1100" smtClean="0">
                <a:solidFill>
                  <a:srgbClr val="009EE3"/>
                </a:solidFill>
              </a:rPr>
              <a:pPr/>
              <a:t>‹Nr.›</a:t>
            </a:fld>
            <a:endParaRPr lang="de-DE" sz="1100" dirty="0">
              <a:solidFill>
                <a:srgbClr val="009E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82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8E9A8BFF-BC82-3F19-7653-6C78E9C2FD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2194" y="182302"/>
            <a:ext cx="533400" cy="292100"/>
          </a:xfrm>
          <a:prstGeom prst="rect">
            <a:avLst/>
          </a:prstGeom>
        </p:spPr>
      </p:pic>
      <p:sp>
        <p:nvSpPr>
          <p:cNvPr id="6" name="Inhaltsplatzhalter 18">
            <a:extLst>
              <a:ext uri="{FF2B5EF4-FFF2-40B4-BE49-F238E27FC236}">
                <a16:creationId xmlns:a16="http://schemas.microsoft.com/office/drawing/2014/main" id="{5E3FBE1A-D07B-0467-1910-A6EEA40D2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6037" y="335900"/>
            <a:ext cx="2329805" cy="276999"/>
          </a:xfrm>
        </p:spPr>
        <p:txBody>
          <a:bodyPr wrap="non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b="1" cap="all" spc="10" baseline="0">
                <a:solidFill>
                  <a:srgbClr val="009EE3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4DAC8D2-56A3-1519-D105-94A2AC0E91D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41973" y="2496503"/>
            <a:ext cx="1986121" cy="276999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2000" b="1">
                <a:solidFill>
                  <a:srgbClr val="009EE3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DBEA91B6-75CD-81D0-2661-4AFF83C2D9B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441972" y="3312016"/>
            <a:ext cx="1568571" cy="249299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800" b="0">
                <a:solidFill>
                  <a:srgbClr val="009EE3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Inhaltsplatzhalter 7">
            <a:extLst>
              <a:ext uri="{FF2B5EF4-FFF2-40B4-BE49-F238E27FC236}">
                <a16:creationId xmlns:a16="http://schemas.microsoft.com/office/drawing/2014/main" id="{76F969F3-9CC1-EE95-78F0-3F21C378A12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441972" y="3831904"/>
            <a:ext cx="1373518" cy="246221"/>
          </a:xfrm>
        </p:spPr>
        <p:txBody>
          <a:bodyPr wrap="non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spc="-1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F425D3A9-1374-FEE0-00A9-044C748827DA}"/>
              </a:ext>
            </a:extLst>
          </p:cNvPr>
          <p:cNvSpPr txBox="1">
            <a:spLocks/>
          </p:cNvSpPr>
          <p:nvPr userDrawn="1"/>
        </p:nvSpPr>
        <p:spPr>
          <a:xfrm>
            <a:off x="10582656" y="57810"/>
            <a:ext cx="699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695646-AD5D-6841-BD38-59747227F2AC}" type="slidenum">
              <a:rPr lang="de-DE" sz="1100" smtClean="0">
                <a:solidFill>
                  <a:srgbClr val="009EE3"/>
                </a:solidFill>
              </a:rPr>
              <a:pPr/>
              <a:t>‹Nr.›</a:t>
            </a:fld>
            <a:endParaRPr lang="de-DE" sz="1100" dirty="0">
              <a:solidFill>
                <a:srgbClr val="009E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58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/Text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20325211-7D24-7F04-22F1-5395FEA5CE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2194" y="182302"/>
            <a:ext cx="533400" cy="292100"/>
          </a:xfrm>
          <a:prstGeom prst="rect">
            <a:avLst/>
          </a:prstGeom>
        </p:spPr>
      </p:pic>
      <p:sp>
        <p:nvSpPr>
          <p:cNvPr id="6" name="Inhaltsplatzhalter 18">
            <a:extLst>
              <a:ext uri="{FF2B5EF4-FFF2-40B4-BE49-F238E27FC236}">
                <a16:creationId xmlns:a16="http://schemas.microsoft.com/office/drawing/2014/main" id="{30997ECD-9FF6-BE4A-0EF8-33CB9DF23F6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6037" y="374645"/>
            <a:ext cx="2329805" cy="276999"/>
          </a:xfrm>
        </p:spPr>
        <p:txBody>
          <a:bodyPr wrap="non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b="1" cap="all" spc="10" baseline="0">
                <a:solidFill>
                  <a:srgbClr val="009EE3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Bildplatzhalter 9">
            <a:extLst>
              <a:ext uri="{FF2B5EF4-FFF2-40B4-BE49-F238E27FC236}">
                <a16:creationId xmlns:a16="http://schemas.microsoft.com/office/drawing/2014/main" id="{11740BCF-94C8-C944-80AA-9D4375B7F9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09488" y="908304"/>
            <a:ext cx="3294171" cy="2769467"/>
          </a:xfrm>
        </p:spPr>
        <p:txBody>
          <a:bodyPr/>
          <a:lstStyle/>
          <a:p>
            <a:endParaRPr lang="de-DE"/>
          </a:p>
        </p:txBody>
      </p:sp>
      <p:sp>
        <p:nvSpPr>
          <p:cNvPr id="8" name="Bildplatzhalter 9">
            <a:extLst>
              <a:ext uri="{FF2B5EF4-FFF2-40B4-BE49-F238E27FC236}">
                <a16:creationId xmlns:a16="http://schemas.microsoft.com/office/drawing/2014/main" id="{49DDA148-E420-6362-A123-E217B68D03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0213" y="2584704"/>
            <a:ext cx="4563237" cy="3720846"/>
          </a:xfrm>
        </p:spPr>
        <p:txBody>
          <a:bodyPr/>
          <a:lstStyle/>
          <a:p>
            <a:endParaRPr lang="de-DE"/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62A71A8B-ABCA-9AA2-F7CC-451088F25A4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09488" y="4118722"/>
            <a:ext cx="1986121" cy="276999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2000" b="1">
                <a:solidFill>
                  <a:srgbClr val="009EE3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Inhaltsplatzhalter 7">
            <a:extLst>
              <a:ext uri="{FF2B5EF4-FFF2-40B4-BE49-F238E27FC236}">
                <a16:creationId xmlns:a16="http://schemas.microsoft.com/office/drawing/2014/main" id="{E9A11C31-87B4-73D8-43B5-9D3A6BED6A4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09488" y="4638610"/>
            <a:ext cx="1373518" cy="246221"/>
          </a:xfrm>
        </p:spPr>
        <p:txBody>
          <a:bodyPr wrap="non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spc="-1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480FEF08-06A0-E8BC-91D7-6F788B42A628}"/>
              </a:ext>
            </a:extLst>
          </p:cNvPr>
          <p:cNvSpPr txBox="1">
            <a:spLocks/>
          </p:cNvSpPr>
          <p:nvPr userDrawn="1"/>
        </p:nvSpPr>
        <p:spPr>
          <a:xfrm>
            <a:off x="10582656" y="57810"/>
            <a:ext cx="699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695646-AD5D-6841-BD38-59747227F2AC}" type="slidenum">
              <a:rPr lang="de-DE" sz="1100" smtClean="0">
                <a:solidFill>
                  <a:srgbClr val="009EE3"/>
                </a:solidFill>
              </a:rPr>
              <a:pPr/>
              <a:t>‹Nr.›</a:t>
            </a:fld>
            <a:endParaRPr lang="de-DE" sz="1100" dirty="0">
              <a:solidFill>
                <a:srgbClr val="009E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865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/Text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59D876E7-EBE0-5590-B5F0-51EB2B802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2194" y="182302"/>
            <a:ext cx="533400" cy="292100"/>
          </a:xfrm>
          <a:prstGeom prst="rect">
            <a:avLst/>
          </a:prstGeom>
        </p:spPr>
      </p:pic>
      <p:sp>
        <p:nvSpPr>
          <p:cNvPr id="6" name="Inhaltsplatzhalter 18">
            <a:extLst>
              <a:ext uri="{FF2B5EF4-FFF2-40B4-BE49-F238E27FC236}">
                <a16:creationId xmlns:a16="http://schemas.microsoft.com/office/drawing/2014/main" id="{9913778A-D24A-FC10-1A26-3C849EA7AF1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6037" y="374645"/>
            <a:ext cx="2329805" cy="276999"/>
          </a:xfrm>
        </p:spPr>
        <p:txBody>
          <a:bodyPr wrap="non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b="1" cap="all" spc="10" baseline="0">
                <a:solidFill>
                  <a:srgbClr val="009EE3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Bildplatzhalter 9">
            <a:extLst>
              <a:ext uri="{FF2B5EF4-FFF2-40B4-BE49-F238E27FC236}">
                <a16:creationId xmlns:a16="http://schemas.microsoft.com/office/drawing/2014/main" id="{A097767F-A089-6DB5-BE74-B7E3AC1786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0213" y="1500809"/>
            <a:ext cx="5915787" cy="4840356"/>
          </a:xfrm>
        </p:spPr>
        <p:txBody>
          <a:bodyPr/>
          <a:lstStyle/>
          <a:p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180919-6C9E-DE45-311A-775091D9CA8D}"/>
              </a:ext>
            </a:extLst>
          </p:cNvPr>
          <p:cNvSpPr txBox="1">
            <a:spLocks/>
          </p:cNvSpPr>
          <p:nvPr userDrawn="1"/>
        </p:nvSpPr>
        <p:spPr>
          <a:xfrm>
            <a:off x="10582656" y="57810"/>
            <a:ext cx="699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695646-AD5D-6841-BD38-59747227F2AC}" type="slidenum">
              <a:rPr lang="de-DE" sz="1100" smtClean="0">
                <a:solidFill>
                  <a:srgbClr val="009EE3"/>
                </a:solidFill>
              </a:rPr>
              <a:pPr/>
              <a:t>‹Nr.›</a:t>
            </a:fld>
            <a:endParaRPr lang="de-DE" sz="1100" dirty="0">
              <a:solidFill>
                <a:srgbClr val="009EE3"/>
              </a:solidFill>
            </a:endParaRP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A8594B29-4CF1-95A2-A06D-A9BFBB3E2C2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697255" y="2751561"/>
            <a:ext cx="1986121" cy="276999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2000" b="1">
                <a:solidFill>
                  <a:srgbClr val="009EE3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Inhaltsplatzhalter 7">
            <a:extLst>
              <a:ext uri="{FF2B5EF4-FFF2-40B4-BE49-F238E27FC236}">
                <a16:creationId xmlns:a16="http://schemas.microsoft.com/office/drawing/2014/main" id="{C6E0E32D-74F8-01F0-63D1-EA8330012D2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97255" y="3583220"/>
            <a:ext cx="1373518" cy="246221"/>
          </a:xfrm>
        </p:spPr>
        <p:txBody>
          <a:bodyPr wrap="non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spc="-1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983083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latz enthält.&#10;&#10;Automatisch generierte Beschreibung">
            <a:extLst>
              <a:ext uri="{FF2B5EF4-FFF2-40B4-BE49-F238E27FC236}">
                <a16:creationId xmlns:a16="http://schemas.microsoft.com/office/drawing/2014/main" id="{98DE6BFA-25D9-BED1-7ADB-7686F44B20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800" y="184150"/>
            <a:ext cx="11836400" cy="6489700"/>
          </a:xfrm>
          <a:prstGeom prst="rect">
            <a:avLst/>
          </a:prstGeom>
        </p:spPr>
      </p:pic>
      <p:sp>
        <p:nvSpPr>
          <p:cNvPr id="11" name="Inhaltsplatzhalter 18">
            <a:extLst>
              <a:ext uri="{FF2B5EF4-FFF2-40B4-BE49-F238E27FC236}">
                <a16:creationId xmlns:a16="http://schemas.microsoft.com/office/drawing/2014/main" id="{19422D22-B70C-96D1-BBC5-A2520FD9DE8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96000" y="2635418"/>
            <a:ext cx="3854901" cy="457048"/>
          </a:xfrm>
        </p:spPr>
        <p:txBody>
          <a:bodyPr wrap="non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3300" b="1" cap="all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Inhaltsplatzhalter 18">
            <a:extLst>
              <a:ext uri="{FF2B5EF4-FFF2-40B4-BE49-F238E27FC236}">
                <a16:creationId xmlns:a16="http://schemas.microsoft.com/office/drawing/2014/main" id="{13AC793D-B421-8DC1-0324-719B8CE8243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6000" y="3733664"/>
            <a:ext cx="2090893" cy="332399"/>
          </a:xfrm>
        </p:spPr>
        <p:txBody>
          <a:bodyPr wrap="non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400" b="0" cap="none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973376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taltungselemente (Ma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66DBF88A-DBC5-2EE5-D0DB-F81B8FB06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2194" y="182302"/>
            <a:ext cx="533400" cy="292100"/>
          </a:xfrm>
          <a:prstGeom prst="rect">
            <a:avLst/>
          </a:prstGeom>
        </p:spPr>
      </p:pic>
      <p:sp>
        <p:nvSpPr>
          <p:cNvPr id="5" name="Bildplatzhalter 9">
            <a:extLst>
              <a:ext uri="{FF2B5EF4-FFF2-40B4-BE49-F238E27FC236}">
                <a16:creationId xmlns:a16="http://schemas.microsoft.com/office/drawing/2014/main" id="{293599E6-5328-5081-389A-4E49FA1D35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4656" y="952780"/>
            <a:ext cx="5380937" cy="5394231"/>
          </a:xfrm>
        </p:spPr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F6AC02-F669-B1F3-585D-2C24E3DF6A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69397" y="2749926"/>
            <a:ext cx="533400" cy="533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D631CA7-8290-AC52-F485-3312F711FD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3401882" y="2749926"/>
            <a:ext cx="533400" cy="5334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B61732B-34EB-C7B8-4111-F0E634814B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4234366" y="2749925"/>
            <a:ext cx="533400" cy="5334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84A0128-BAD8-B2F3-8B1E-744D722D13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5066850" y="2749925"/>
            <a:ext cx="533400" cy="533400"/>
          </a:xfrm>
          <a:prstGeom prst="rect">
            <a:avLst/>
          </a:prstGeom>
        </p:spPr>
      </p:pic>
      <p:sp>
        <p:nvSpPr>
          <p:cNvPr id="11" name="Inhaltsplatzhalter 18">
            <a:extLst>
              <a:ext uri="{FF2B5EF4-FFF2-40B4-BE49-F238E27FC236}">
                <a16:creationId xmlns:a16="http://schemas.microsoft.com/office/drawing/2014/main" id="{7325B81A-8E12-42AD-04CE-21842420EFF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6037" y="374645"/>
            <a:ext cx="2329805" cy="276999"/>
          </a:xfrm>
        </p:spPr>
        <p:txBody>
          <a:bodyPr wrap="non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b="1" cap="all" spc="10" baseline="0">
                <a:solidFill>
                  <a:srgbClr val="009EE3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A3AAA2EB-47BE-9F58-2F12-F78E7AC09EA9}"/>
              </a:ext>
            </a:extLst>
          </p:cNvPr>
          <p:cNvSpPr txBox="1">
            <a:spLocks/>
          </p:cNvSpPr>
          <p:nvPr userDrawn="1"/>
        </p:nvSpPr>
        <p:spPr>
          <a:xfrm>
            <a:off x="10582656" y="57810"/>
            <a:ext cx="699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695646-AD5D-6841-BD38-59747227F2AC}" type="slidenum">
              <a:rPr lang="de-DE" sz="1100" smtClean="0">
                <a:solidFill>
                  <a:srgbClr val="009EE3"/>
                </a:solidFill>
              </a:rPr>
              <a:pPr/>
              <a:t>‹Nr.›</a:t>
            </a:fld>
            <a:endParaRPr lang="de-DE" sz="1100" dirty="0">
              <a:solidFill>
                <a:srgbClr val="009EE3"/>
              </a:solidFill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243FDEF1-7459-3C70-7516-D4638B305AC1}"/>
              </a:ext>
            </a:extLst>
          </p:cNvPr>
          <p:cNvCxnSpPr>
            <a:cxnSpLocks/>
          </p:cNvCxnSpPr>
          <p:nvPr userDrawn="1"/>
        </p:nvCxnSpPr>
        <p:spPr>
          <a:xfrm>
            <a:off x="4403324" y="5015883"/>
            <a:ext cx="1757779" cy="0"/>
          </a:xfrm>
          <a:prstGeom prst="line">
            <a:avLst/>
          </a:prstGeom>
          <a:ln w="28575">
            <a:solidFill>
              <a:srgbClr val="009EE3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161BE7CA-F93B-27BB-5A11-A8D78EB93246}"/>
              </a:ext>
            </a:extLst>
          </p:cNvPr>
          <p:cNvCxnSpPr>
            <a:cxnSpLocks/>
          </p:cNvCxnSpPr>
          <p:nvPr userDrawn="1"/>
        </p:nvCxnSpPr>
        <p:spPr>
          <a:xfrm>
            <a:off x="4403324" y="4173984"/>
            <a:ext cx="1757779" cy="0"/>
          </a:xfrm>
          <a:prstGeom prst="line">
            <a:avLst/>
          </a:prstGeom>
          <a:ln w="28575">
            <a:solidFill>
              <a:srgbClr val="009EE3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566F8B63-45D4-20B2-659D-433930AFCF73}"/>
              </a:ext>
            </a:extLst>
          </p:cNvPr>
          <p:cNvCxnSpPr>
            <a:cxnSpLocks/>
          </p:cNvCxnSpPr>
          <p:nvPr userDrawn="1"/>
        </p:nvCxnSpPr>
        <p:spPr>
          <a:xfrm>
            <a:off x="4403324" y="5800077"/>
            <a:ext cx="1828800" cy="0"/>
          </a:xfrm>
          <a:prstGeom prst="line">
            <a:avLst/>
          </a:prstGeom>
          <a:ln w="28575">
            <a:solidFill>
              <a:srgbClr val="009EE3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Inhaltsplatzhalter 7">
            <a:extLst>
              <a:ext uri="{FF2B5EF4-FFF2-40B4-BE49-F238E27FC236}">
                <a16:creationId xmlns:a16="http://schemas.microsoft.com/office/drawing/2014/main" id="{89105A85-B49E-B069-1853-01DD299F001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622386" y="3943802"/>
            <a:ext cx="1027974" cy="211917"/>
          </a:xfrm>
        </p:spPr>
        <p:txBody>
          <a:bodyPr wrap="none" lIns="0" tIns="0" rIns="0" bIns="0">
            <a:sp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200" b="0" spc="-1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2" name="Inhaltsplatzhalter 7">
            <a:extLst>
              <a:ext uri="{FF2B5EF4-FFF2-40B4-BE49-F238E27FC236}">
                <a16:creationId xmlns:a16="http://schemas.microsoft.com/office/drawing/2014/main" id="{2F417CCD-BEA0-8EC6-9A6E-2B9603FE474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640607" y="4710236"/>
            <a:ext cx="1027974" cy="211917"/>
          </a:xfrm>
        </p:spPr>
        <p:txBody>
          <a:bodyPr wrap="none" lIns="0" tIns="0" rIns="0" bIns="0">
            <a:sp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200" b="0" spc="-1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Inhaltsplatzhalter 7">
            <a:extLst>
              <a:ext uri="{FF2B5EF4-FFF2-40B4-BE49-F238E27FC236}">
                <a16:creationId xmlns:a16="http://schemas.microsoft.com/office/drawing/2014/main" id="{89C422AB-6095-EBC9-A614-3EC0D3A69AE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640607" y="5476670"/>
            <a:ext cx="1027974" cy="211917"/>
          </a:xfrm>
        </p:spPr>
        <p:txBody>
          <a:bodyPr wrap="none" lIns="0" tIns="0" rIns="0" bIns="0">
            <a:sp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200" b="0" spc="-1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38298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5EDE9B88-15FE-85EE-E635-B5377CF4B9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2194" y="182302"/>
            <a:ext cx="533400" cy="2921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92BAB5A-3ED9-A73F-34EC-44123877C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9253" y="4399432"/>
            <a:ext cx="533400" cy="533400"/>
          </a:xfrm>
          <a:prstGeom prst="rect">
            <a:avLst/>
          </a:prstGeom>
        </p:spPr>
      </p:pic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B1A6BAF5-7EEC-B141-659D-D1D2143A16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28147" y="2252664"/>
            <a:ext cx="2667000" cy="26797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Inhaltsplatzhalter 18">
            <a:extLst>
              <a:ext uri="{FF2B5EF4-FFF2-40B4-BE49-F238E27FC236}">
                <a16:creationId xmlns:a16="http://schemas.microsoft.com/office/drawing/2014/main" id="{58E25EDE-2BDB-A0F9-9C36-461BBAF917D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6037" y="405641"/>
            <a:ext cx="2329805" cy="276999"/>
          </a:xfrm>
        </p:spPr>
        <p:txBody>
          <a:bodyPr wrap="non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b="1" cap="all" spc="10" baseline="0">
                <a:solidFill>
                  <a:srgbClr val="009EE3"/>
                </a:solidFill>
              </a:defRPr>
            </a:lvl1pPr>
          </a:lstStyle>
          <a:p>
            <a:pPr lvl="0"/>
            <a:r>
              <a:rPr lang="de-DE" dirty="0" err="1"/>
              <a:t>text</a:t>
            </a:r>
            <a:r>
              <a:rPr lang="de-DE" dirty="0"/>
              <a:t> einfügen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8FE4B49D-3BC4-325A-A17C-AE6274F0DB03}"/>
              </a:ext>
            </a:extLst>
          </p:cNvPr>
          <p:cNvSpPr txBox="1">
            <a:spLocks/>
          </p:cNvSpPr>
          <p:nvPr userDrawn="1"/>
        </p:nvSpPr>
        <p:spPr>
          <a:xfrm>
            <a:off x="10582656" y="57810"/>
            <a:ext cx="699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695646-AD5D-6841-BD38-59747227F2AC}" type="slidenum">
              <a:rPr lang="de-DE" sz="1100" smtClean="0">
                <a:solidFill>
                  <a:srgbClr val="009EE3"/>
                </a:solidFill>
              </a:rPr>
              <a:pPr/>
              <a:t>‹Nr.›</a:t>
            </a:fld>
            <a:endParaRPr lang="de-DE" sz="1100" dirty="0">
              <a:solidFill>
                <a:srgbClr val="009EE3"/>
              </a:solidFill>
            </a:endParaRPr>
          </a:p>
        </p:txBody>
      </p:sp>
      <p:sp>
        <p:nvSpPr>
          <p:cNvPr id="15" name="Inhaltsplatzhalter 7">
            <a:extLst>
              <a:ext uri="{FF2B5EF4-FFF2-40B4-BE49-F238E27FC236}">
                <a16:creationId xmlns:a16="http://schemas.microsoft.com/office/drawing/2014/main" id="{D8E7C2EE-CF5F-0FC5-8106-E1AD1DB0200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697255" y="3274780"/>
            <a:ext cx="1986121" cy="276999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2000" b="1">
                <a:solidFill>
                  <a:srgbClr val="009EE3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6" name="Inhaltsplatzhalter 7">
            <a:extLst>
              <a:ext uri="{FF2B5EF4-FFF2-40B4-BE49-F238E27FC236}">
                <a16:creationId xmlns:a16="http://schemas.microsoft.com/office/drawing/2014/main" id="{050028E8-64D0-02AB-4E2F-75DAD7079CE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97255" y="3592514"/>
            <a:ext cx="1340175" cy="246221"/>
          </a:xfrm>
        </p:spPr>
        <p:txBody>
          <a:bodyPr wrap="non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spc="-3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91992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0D33D1F-6E1D-3AEC-5E34-E3FE4A129816}"/>
              </a:ext>
            </a:extLst>
          </p:cNvPr>
          <p:cNvSpPr/>
          <p:nvPr userDrawn="1"/>
        </p:nvSpPr>
        <p:spPr>
          <a:xfrm>
            <a:off x="177800" y="184150"/>
            <a:ext cx="11836400" cy="6489700"/>
          </a:xfrm>
          <a:prstGeom prst="rect">
            <a:avLst/>
          </a:prstGeom>
          <a:solidFill>
            <a:srgbClr val="009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2683D74-77EC-75D9-C2F5-F3F625826C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236" y="504929"/>
            <a:ext cx="2159000" cy="14351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CD625F8-5D87-204E-D8D6-D6732682DD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36406" y="5869641"/>
            <a:ext cx="533400" cy="533400"/>
          </a:xfrm>
          <a:prstGeom prst="rect">
            <a:avLst/>
          </a:prstGeom>
        </p:spPr>
      </p:pic>
      <p:pic>
        <p:nvPicPr>
          <p:cNvPr id="13" name="Grafik 1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DB5A0D9-5754-1869-C2A9-A5C1901813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0" y="5253929"/>
            <a:ext cx="1663700" cy="215900"/>
          </a:xfrm>
          <a:prstGeom prst="rect">
            <a:avLst/>
          </a:prstGeom>
        </p:spPr>
      </p:pic>
      <p:sp>
        <p:nvSpPr>
          <p:cNvPr id="14" name="Inhaltsplatzhalter 18">
            <a:extLst>
              <a:ext uri="{FF2B5EF4-FFF2-40B4-BE49-F238E27FC236}">
                <a16:creationId xmlns:a16="http://schemas.microsoft.com/office/drawing/2014/main" id="{CC4053D5-0C9C-4894-F70E-388B517839D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96000" y="2300737"/>
            <a:ext cx="3838230" cy="457048"/>
          </a:xfrm>
        </p:spPr>
        <p:txBody>
          <a:bodyPr wrap="non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3300" b="1" cap="all" spc="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text</a:t>
            </a:r>
            <a:r>
              <a:rPr lang="de-DE" dirty="0"/>
              <a:t> einfügen</a:t>
            </a:r>
          </a:p>
        </p:txBody>
      </p:sp>
      <p:sp>
        <p:nvSpPr>
          <p:cNvPr id="15" name="Inhaltsplatzhalter 7">
            <a:extLst>
              <a:ext uri="{FF2B5EF4-FFF2-40B4-BE49-F238E27FC236}">
                <a16:creationId xmlns:a16="http://schemas.microsoft.com/office/drawing/2014/main" id="{9716B33A-295A-BDE4-CCE1-2BD6BBAE3E1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96000" y="3310033"/>
            <a:ext cx="1174360" cy="184666"/>
          </a:xfrm>
        </p:spPr>
        <p:txBody>
          <a:bodyPr wrap="non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6" name="Inhaltsplatzhalter 7">
            <a:extLst>
              <a:ext uri="{FF2B5EF4-FFF2-40B4-BE49-F238E27FC236}">
                <a16:creationId xmlns:a16="http://schemas.microsoft.com/office/drawing/2014/main" id="{4B41A539-36E2-DBD2-4DCB-3D7D12D284F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000" y="3525695"/>
            <a:ext cx="1027974" cy="198068"/>
          </a:xfrm>
        </p:spPr>
        <p:txBody>
          <a:bodyPr wrap="none" lIns="0" tIns="0" rIns="0" bIns="0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200" b="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Inhaltsplatzhalter 7">
            <a:extLst>
              <a:ext uri="{FF2B5EF4-FFF2-40B4-BE49-F238E27FC236}">
                <a16:creationId xmlns:a16="http://schemas.microsoft.com/office/drawing/2014/main" id="{6CDA1FCF-DC98-4609-121B-94DD15D1C34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27163" y="6370999"/>
            <a:ext cx="780022" cy="148567"/>
          </a:xfrm>
        </p:spPr>
        <p:txBody>
          <a:bodyPr wrap="none" lIns="0" tIns="0" rIns="0" bIns="0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900" b="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456969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361C060-1FCC-58B2-8E52-90CB103A6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2BC2B0-8378-1770-3FB0-F1669C009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8F6B34-B46F-2F18-C0B4-6C3F215210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860666-6000-0A44-A425-7FAE2786B6CF}" type="datetimeFigureOut">
              <a:rPr lang="de-DE" smtClean="0"/>
              <a:pPr/>
              <a:t>05.08.22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B31DE5-473E-D8D2-2BF5-59574E896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48DEB0-03FD-2B63-7654-32FD12CA4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D6695646-AD5D-6841-BD38-59747227F2A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94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4" r:id="rId6"/>
    <p:sldLayoutId id="2147483659" r:id="rId7"/>
    <p:sldLayoutId id="2147483660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5CDC037-C88F-11F5-2C4B-A3A8EFC5A4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079161" y="4310216"/>
            <a:ext cx="1527278" cy="193899"/>
          </a:xfrm>
        </p:spPr>
        <p:txBody>
          <a:bodyPr/>
          <a:lstStyle/>
          <a:p>
            <a:r>
              <a:rPr lang="de-DE" dirty="0"/>
              <a:t>Datum und </a:t>
            </a:r>
            <a:r>
              <a:rPr lang="de-DE" dirty="0" err="1"/>
              <a:t>ort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5E3684-71F0-FC3F-4EDD-1228D247280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79161" y="4624014"/>
            <a:ext cx="5905784" cy="1121846"/>
          </a:xfrm>
        </p:spPr>
        <p:txBody>
          <a:bodyPr/>
          <a:lstStyle/>
          <a:p>
            <a:r>
              <a:rPr lang="de-DE" dirty="0"/>
              <a:t>hier wird demnächst eine</a:t>
            </a:r>
          </a:p>
          <a:p>
            <a:r>
              <a:rPr lang="de-DE" dirty="0"/>
              <a:t>schmissige</a:t>
            </a:r>
          </a:p>
          <a:p>
            <a:r>
              <a:rPr lang="de-DE" dirty="0" err="1"/>
              <a:t>headline</a:t>
            </a:r>
            <a:r>
              <a:rPr lang="de-DE" dirty="0"/>
              <a:t> stehen.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77FD59-DD26-152D-D5A6-00F4C1D1F6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rot="16200000">
            <a:off x="-272588" y="5486274"/>
            <a:ext cx="1816844" cy="180049"/>
          </a:xfrm>
        </p:spPr>
        <p:txBody>
          <a:bodyPr/>
          <a:lstStyle/>
          <a:p>
            <a:r>
              <a:rPr lang="de-DE" dirty="0" err="1"/>
              <a:t>heesundpeters.com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2613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326AF7E-B07F-1FBD-E502-A2CACA9F8AF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6037" y="335900"/>
            <a:ext cx="2342629" cy="276999"/>
          </a:xfrm>
        </p:spPr>
        <p:txBody>
          <a:bodyPr/>
          <a:lstStyle/>
          <a:p>
            <a:r>
              <a:rPr lang="de-DE" dirty="0"/>
              <a:t>wer wir sind!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D4EB71-EC1B-06BC-F823-7595517DCB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18283" y="1898139"/>
            <a:ext cx="4981107" cy="3329116"/>
          </a:xfrm>
        </p:spPr>
        <p:txBody>
          <a:bodyPr/>
          <a:lstStyle/>
          <a:p>
            <a:r>
              <a:rPr lang="de-DE" dirty="0"/>
              <a:t>//    </a:t>
            </a:r>
            <a:r>
              <a:rPr lang="de-DE" dirty="0" err="1"/>
              <a:t>Magnatur</a:t>
            </a:r>
            <a:r>
              <a:rPr lang="de-DE" dirty="0"/>
              <a:t>, </a:t>
            </a:r>
            <a:r>
              <a:rPr lang="de-DE" dirty="0" err="1"/>
              <a:t>oditate</a:t>
            </a:r>
            <a:r>
              <a:rPr lang="de-DE" dirty="0"/>
              <a:t> </a:t>
            </a:r>
            <a:r>
              <a:rPr lang="de-DE" dirty="0" err="1"/>
              <a:t>mperemquo</a:t>
            </a:r>
            <a:r>
              <a:rPr lang="de-DE" dirty="0"/>
              <a:t> </a:t>
            </a:r>
            <a:r>
              <a:rPr lang="de-DE" dirty="0" err="1"/>
              <a:t>cor</a:t>
            </a:r>
            <a:endParaRPr lang="de-DE" dirty="0"/>
          </a:p>
          <a:p>
            <a:r>
              <a:rPr lang="de-DE" dirty="0"/>
              <a:t>//    Si </a:t>
            </a:r>
            <a:r>
              <a:rPr lang="de-DE" dirty="0" err="1"/>
              <a:t>blaborepero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ratempores</a:t>
            </a:r>
            <a:endParaRPr lang="de-DE" dirty="0"/>
          </a:p>
          <a:p>
            <a:r>
              <a:rPr lang="de-DE" dirty="0"/>
              <a:t>//    </a:t>
            </a:r>
            <a:r>
              <a:rPr lang="de-DE" dirty="0" err="1"/>
              <a:t>Magnatur</a:t>
            </a:r>
            <a:r>
              <a:rPr lang="de-DE" dirty="0"/>
              <a:t>, </a:t>
            </a:r>
            <a:r>
              <a:rPr lang="de-DE" dirty="0" err="1"/>
              <a:t>oditate</a:t>
            </a:r>
            <a:r>
              <a:rPr lang="de-DE" dirty="0"/>
              <a:t> </a:t>
            </a:r>
            <a:r>
              <a:rPr lang="de-DE" dirty="0" err="1"/>
              <a:t>mperemquo</a:t>
            </a:r>
            <a:r>
              <a:rPr lang="de-DE" dirty="0"/>
              <a:t> </a:t>
            </a:r>
            <a:r>
              <a:rPr lang="de-DE" dirty="0" err="1"/>
              <a:t>cor</a:t>
            </a:r>
            <a:endParaRPr lang="de-DE" dirty="0"/>
          </a:p>
          <a:p>
            <a:r>
              <a:rPr lang="de-DE" dirty="0"/>
              <a:t>//    Si </a:t>
            </a:r>
            <a:r>
              <a:rPr lang="de-DE" dirty="0" err="1"/>
              <a:t>blaborepero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ratempores</a:t>
            </a:r>
            <a:endParaRPr lang="de-DE" dirty="0"/>
          </a:p>
          <a:p>
            <a:r>
              <a:rPr lang="de-DE" dirty="0"/>
              <a:t>//    Si </a:t>
            </a:r>
            <a:r>
              <a:rPr lang="de-DE" dirty="0" err="1"/>
              <a:t>blaborepero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ratempores</a:t>
            </a:r>
            <a:endParaRPr lang="de-DE" dirty="0"/>
          </a:p>
          <a:p>
            <a:r>
              <a:rPr lang="de-DE" dirty="0"/>
              <a:t>//    </a:t>
            </a:r>
            <a:r>
              <a:rPr lang="de-DE" dirty="0" err="1"/>
              <a:t>Magnatur</a:t>
            </a:r>
            <a:r>
              <a:rPr lang="de-DE" dirty="0"/>
              <a:t>, </a:t>
            </a:r>
            <a:r>
              <a:rPr lang="de-DE" dirty="0" err="1"/>
              <a:t>oditate</a:t>
            </a:r>
            <a:r>
              <a:rPr lang="de-DE" dirty="0"/>
              <a:t> </a:t>
            </a:r>
            <a:r>
              <a:rPr lang="de-DE" dirty="0" err="1"/>
              <a:t>mperemquo</a:t>
            </a:r>
            <a:r>
              <a:rPr lang="de-DE" dirty="0"/>
              <a:t> </a:t>
            </a:r>
            <a:r>
              <a:rPr lang="de-DE" dirty="0" err="1"/>
              <a:t>cor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2600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057B1E2-2C98-7AE0-1947-5939D3F1CE5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6037" y="335900"/>
            <a:ext cx="1577676" cy="553998"/>
          </a:xfrm>
        </p:spPr>
        <p:txBody>
          <a:bodyPr/>
          <a:lstStyle/>
          <a:p>
            <a:r>
              <a:rPr lang="de-DE" dirty="0" err="1"/>
              <a:t>beispiel</a:t>
            </a:r>
            <a:endParaRPr lang="de-DE" dirty="0"/>
          </a:p>
          <a:p>
            <a:r>
              <a:rPr lang="de-DE" dirty="0" err="1"/>
              <a:t>textseite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FCDC6B-F913-B919-ABBB-3095BA9D7F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41973" y="2496503"/>
            <a:ext cx="2920671" cy="276999"/>
          </a:xfrm>
        </p:spPr>
        <p:txBody>
          <a:bodyPr/>
          <a:lstStyle/>
          <a:p>
            <a:r>
              <a:rPr lang="de-DE" dirty="0"/>
              <a:t>Headline 01 _ 20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CC533E8-2C1A-C599-4E6C-A20236BB33D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41972" y="3312016"/>
            <a:ext cx="2388474" cy="249299"/>
          </a:xfrm>
        </p:spPr>
        <p:txBody>
          <a:bodyPr/>
          <a:lstStyle/>
          <a:p>
            <a:r>
              <a:rPr lang="de-DE" dirty="0"/>
              <a:t>Headline 02 _ 18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6F297BE-3EE4-970B-062E-B83B143EB6B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441972" y="3831904"/>
            <a:ext cx="5651996" cy="1477328"/>
          </a:xfrm>
        </p:spPr>
        <p:txBody>
          <a:bodyPr/>
          <a:lstStyle/>
          <a:p>
            <a:r>
              <a:rPr lang="de-DE" dirty="0" err="1"/>
              <a:t>Magnatur</a:t>
            </a:r>
            <a:r>
              <a:rPr lang="de-DE" dirty="0"/>
              <a:t>, </a:t>
            </a:r>
            <a:r>
              <a:rPr lang="de-DE" dirty="0" err="1"/>
              <a:t>oditate</a:t>
            </a:r>
            <a:r>
              <a:rPr lang="de-DE" dirty="0"/>
              <a:t> </a:t>
            </a:r>
            <a:r>
              <a:rPr lang="de-DE" dirty="0" err="1"/>
              <a:t>mperemquo</a:t>
            </a:r>
            <a:r>
              <a:rPr lang="de-DE" dirty="0"/>
              <a:t> </a:t>
            </a:r>
            <a:r>
              <a:rPr lang="de-DE" dirty="0" err="1"/>
              <a:t>cor</a:t>
            </a:r>
            <a:r>
              <a:rPr lang="de-DE" dirty="0"/>
              <a:t> </a:t>
            </a:r>
            <a:r>
              <a:rPr lang="de-DE" dirty="0" err="1"/>
              <a:t>maximaxim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ese</a:t>
            </a:r>
            <a:r>
              <a:rPr lang="de-DE" dirty="0"/>
              <a:t>-</a:t>
            </a:r>
            <a:br>
              <a:rPr lang="de-DE" dirty="0"/>
            </a:br>
            <a:r>
              <a:rPr lang="de-DE" dirty="0" err="1"/>
              <a:t>quatia</a:t>
            </a:r>
            <a:r>
              <a:rPr lang="de-DE" dirty="0"/>
              <a:t> </a:t>
            </a:r>
            <a:r>
              <a:rPr lang="de-DE" dirty="0" err="1"/>
              <a:t>ipid</a:t>
            </a:r>
            <a:r>
              <a:rPr lang="de-DE" dirty="0"/>
              <a:t> </a:t>
            </a:r>
            <a:r>
              <a:rPr lang="de-DE" dirty="0" err="1"/>
              <a:t>quaturiam</a:t>
            </a:r>
            <a:r>
              <a:rPr lang="de-DE" dirty="0"/>
              <a:t> </a:t>
            </a:r>
            <a:r>
              <a:rPr lang="de-DE" dirty="0" err="1"/>
              <a:t>sunt</a:t>
            </a:r>
            <a:r>
              <a:rPr lang="de-DE" dirty="0"/>
              <a:t> </a:t>
            </a:r>
            <a:r>
              <a:rPr lang="de-DE" dirty="0" err="1"/>
              <a:t>videre</a:t>
            </a:r>
            <a:r>
              <a:rPr lang="de-DE" dirty="0"/>
              <a:t> </a:t>
            </a:r>
            <a:r>
              <a:rPr lang="de-DE" dirty="0" err="1"/>
              <a:t>coratus</a:t>
            </a:r>
            <a:r>
              <a:rPr lang="de-DE" dirty="0"/>
              <a:t> </a:t>
            </a:r>
            <a:r>
              <a:rPr lang="de-DE" dirty="0" err="1"/>
              <a:t>reritae</a:t>
            </a:r>
            <a:r>
              <a:rPr lang="de-DE" dirty="0"/>
              <a:t> </a:t>
            </a:r>
            <a:r>
              <a:rPr lang="de-DE" dirty="0" err="1"/>
              <a:t>pudi</a:t>
            </a:r>
            <a:br>
              <a:rPr lang="de-DE" dirty="0"/>
            </a:br>
            <a:r>
              <a:rPr lang="de-DE" dirty="0"/>
              <a:t>-</a:t>
            </a:r>
            <a:r>
              <a:rPr lang="de-DE" dirty="0" err="1"/>
              <a:t>tec</a:t>
            </a:r>
            <a:r>
              <a:rPr lang="de-DE" dirty="0"/>
              <a:t> </a:t>
            </a:r>
            <a:r>
              <a:rPr lang="de-DE" dirty="0" err="1"/>
              <a:t>earunturem</a:t>
            </a:r>
            <a:r>
              <a:rPr lang="de-DE" dirty="0"/>
              <a:t> </a:t>
            </a:r>
            <a:r>
              <a:rPr lang="de-DE" dirty="0" err="1"/>
              <a:t>ratibus</a:t>
            </a:r>
            <a:r>
              <a:rPr lang="de-DE" dirty="0"/>
              <a:t> et </a:t>
            </a:r>
            <a:r>
              <a:rPr lang="de-DE" dirty="0" err="1"/>
              <a:t>asi</a:t>
            </a:r>
            <a:r>
              <a:rPr lang="de-DE" dirty="0"/>
              <a:t> </a:t>
            </a:r>
            <a:r>
              <a:rPr lang="de-DE" dirty="0" err="1"/>
              <a:t>senis</a:t>
            </a:r>
            <a:r>
              <a:rPr lang="de-DE" dirty="0"/>
              <a:t> </a:t>
            </a:r>
            <a:r>
              <a:rPr lang="de-DE" dirty="0" err="1"/>
              <a:t>autemodistet</a:t>
            </a:r>
            <a:r>
              <a:rPr lang="de-DE" dirty="0"/>
              <a:t> </a:t>
            </a:r>
            <a:r>
              <a:rPr lang="de-DE" dirty="0" err="1"/>
              <a:t>odiae</a:t>
            </a:r>
            <a:endParaRPr lang="de-DE" dirty="0"/>
          </a:p>
          <a:p>
            <a:r>
              <a:rPr lang="de-DE" dirty="0" err="1"/>
              <a:t>magnim</a:t>
            </a:r>
            <a:r>
              <a:rPr lang="de-DE" dirty="0"/>
              <a:t> cum </a:t>
            </a:r>
            <a:r>
              <a:rPr lang="de-DE" dirty="0" err="1"/>
              <a:t>imetustes</a:t>
            </a:r>
            <a:r>
              <a:rPr lang="de-DE" dirty="0"/>
              <a:t> </a:t>
            </a:r>
            <a:r>
              <a:rPr lang="de-DE" dirty="0" err="1"/>
              <a:t>dignimus</a:t>
            </a:r>
            <a:r>
              <a:rPr lang="de-DE" dirty="0"/>
              <a:t> </a:t>
            </a:r>
            <a:r>
              <a:rPr lang="de-DE" dirty="0" err="1"/>
              <a:t>quuntendi</a:t>
            </a:r>
            <a:r>
              <a:rPr lang="de-DE" dirty="0"/>
              <a:t> </a:t>
            </a:r>
            <a:r>
              <a:rPr lang="de-DE" dirty="0" err="1"/>
              <a:t>dolenit</a:t>
            </a:r>
            <a:r>
              <a:rPr lang="de-DE" dirty="0"/>
              <a:t>, si</a:t>
            </a:r>
          </a:p>
          <a:p>
            <a:r>
              <a:rPr lang="de-DE" dirty="0" err="1"/>
              <a:t>blaborepero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ratempores</a:t>
            </a:r>
            <a:r>
              <a:rPr lang="de-DE" dirty="0"/>
              <a:t> et </a:t>
            </a:r>
            <a:r>
              <a:rPr lang="de-DE" dirty="0" err="1"/>
              <a:t>omnisitatia</a:t>
            </a:r>
            <a:r>
              <a:rPr lang="de-DE" dirty="0"/>
              <a:t> </a:t>
            </a:r>
            <a:r>
              <a:rPr lang="de-DE" dirty="0" err="1"/>
              <a:t>doloribus</a:t>
            </a:r>
            <a:r>
              <a:rPr lang="de-DE" dirty="0"/>
              <a:t> et</a:t>
            </a:r>
          </a:p>
          <a:p>
            <a:r>
              <a:rPr lang="de-DE" dirty="0"/>
              <a:t>a quo </a:t>
            </a:r>
            <a:r>
              <a:rPr lang="de-DE" dirty="0" err="1"/>
              <a:t>eum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9238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1C6A900-1792-2CFA-E5B5-CD82B185F70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6037" y="374645"/>
            <a:ext cx="2419252" cy="553998"/>
          </a:xfrm>
        </p:spPr>
        <p:txBody>
          <a:bodyPr/>
          <a:lstStyle/>
          <a:p>
            <a:r>
              <a:rPr lang="de-DE" dirty="0" err="1"/>
              <a:t>beispiel</a:t>
            </a:r>
            <a:endParaRPr lang="de-DE" dirty="0"/>
          </a:p>
          <a:p>
            <a:r>
              <a:rPr lang="de-DE" dirty="0"/>
              <a:t>bild-Textseite</a:t>
            </a:r>
          </a:p>
        </p:txBody>
      </p:sp>
      <p:pic>
        <p:nvPicPr>
          <p:cNvPr id="10" name="Bildplatzhalter 9" descr="Ein Bild, das Shoji, drinnen, Gebäude enthält.&#10;&#10;Automatisch generierte Beschreibung">
            <a:extLst>
              <a:ext uri="{FF2B5EF4-FFF2-40B4-BE49-F238E27FC236}">
                <a16:creationId xmlns:a16="http://schemas.microsoft.com/office/drawing/2014/main" id="{492A0CF6-6E3D-4843-FF42-43698E876C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4" b="44"/>
          <a:stretch>
            <a:fillRect/>
          </a:stretch>
        </p:blipFill>
        <p:spPr/>
      </p:pic>
      <p:pic>
        <p:nvPicPr>
          <p:cNvPr id="8" name="Bildplatzhalter 7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B277345A-8994-70DB-1101-A46128F317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4" r="274"/>
          <a:stretch>
            <a:fillRect/>
          </a:stretch>
        </p:blipFill>
        <p:spPr/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36DAA33-3504-5EF3-926F-EB23862C1D2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09488" y="4118722"/>
            <a:ext cx="1718419" cy="276999"/>
          </a:xfrm>
        </p:spPr>
        <p:txBody>
          <a:bodyPr/>
          <a:lstStyle/>
          <a:p>
            <a:r>
              <a:rPr lang="de-DE" dirty="0"/>
              <a:t>Headline 01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3A7086E-7F23-FC17-F370-0F74CC3E5BE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809488" y="4638610"/>
            <a:ext cx="5425524" cy="1477328"/>
          </a:xfrm>
        </p:spPr>
        <p:txBody>
          <a:bodyPr/>
          <a:lstStyle/>
          <a:p>
            <a:r>
              <a:rPr lang="de-DE" dirty="0" err="1"/>
              <a:t>Magnatur</a:t>
            </a:r>
            <a:r>
              <a:rPr lang="de-DE" dirty="0"/>
              <a:t>, </a:t>
            </a:r>
            <a:r>
              <a:rPr lang="de-DE" dirty="0" err="1"/>
              <a:t>oditate</a:t>
            </a:r>
            <a:r>
              <a:rPr lang="de-DE" dirty="0"/>
              <a:t> </a:t>
            </a:r>
            <a:r>
              <a:rPr lang="de-DE" dirty="0" err="1"/>
              <a:t>mperemquo</a:t>
            </a:r>
            <a:r>
              <a:rPr lang="de-DE" dirty="0"/>
              <a:t> </a:t>
            </a:r>
            <a:r>
              <a:rPr lang="de-DE" dirty="0" err="1"/>
              <a:t>cor</a:t>
            </a:r>
            <a:r>
              <a:rPr lang="de-DE" dirty="0"/>
              <a:t> </a:t>
            </a:r>
            <a:r>
              <a:rPr lang="de-DE" dirty="0" err="1"/>
              <a:t>maximaxim</a:t>
            </a:r>
            <a:endParaRPr lang="de-DE" dirty="0"/>
          </a:p>
          <a:p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esequatia</a:t>
            </a:r>
            <a:r>
              <a:rPr lang="de-DE" dirty="0"/>
              <a:t> </a:t>
            </a:r>
            <a:r>
              <a:rPr lang="de-DE" dirty="0" err="1"/>
              <a:t>ipid</a:t>
            </a:r>
            <a:r>
              <a:rPr lang="de-DE" dirty="0"/>
              <a:t> </a:t>
            </a:r>
            <a:r>
              <a:rPr lang="de-DE" dirty="0" err="1"/>
              <a:t>quaturiam</a:t>
            </a:r>
            <a:r>
              <a:rPr lang="de-DE" dirty="0"/>
              <a:t> </a:t>
            </a:r>
            <a:r>
              <a:rPr lang="de-DE" dirty="0" err="1"/>
              <a:t>sunt</a:t>
            </a:r>
            <a:r>
              <a:rPr lang="de-DE" dirty="0"/>
              <a:t> </a:t>
            </a:r>
            <a:r>
              <a:rPr lang="de-DE" dirty="0" err="1"/>
              <a:t>videre</a:t>
            </a:r>
            <a:r>
              <a:rPr lang="de-DE" dirty="0"/>
              <a:t> </a:t>
            </a:r>
            <a:r>
              <a:rPr lang="de-DE" dirty="0" err="1"/>
              <a:t>coratus</a:t>
            </a:r>
            <a:endParaRPr lang="de-DE" dirty="0"/>
          </a:p>
          <a:p>
            <a:r>
              <a:rPr lang="de-DE" dirty="0" err="1"/>
              <a:t>reritae</a:t>
            </a:r>
            <a:r>
              <a:rPr lang="de-DE" dirty="0"/>
              <a:t> </a:t>
            </a:r>
            <a:r>
              <a:rPr lang="de-DE" dirty="0" err="1"/>
              <a:t>puditec</a:t>
            </a:r>
            <a:r>
              <a:rPr lang="de-DE" dirty="0"/>
              <a:t> </a:t>
            </a:r>
            <a:r>
              <a:rPr lang="de-DE" dirty="0" err="1"/>
              <a:t>earunturem</a:t>
            </a:r>
            <a:r>
              <a:rPr lang="de-DE" dirty="0"/>
              <a:t> </a:t>
            </a:r>
            <a:r>
              <a:rPr lang="de-DE" dirty="0" err="1"/>
              <a:t>ratibus</a:t>
            </a:r>
            <a:r>
              <a:rPr lang="de-DE" dirty="0"/>
              <a:t> et </a:t>
            </a:r>
            <a:r>
              <a:rPr lang="de-DE" dirty="0" err="1"/>
              <a:t>asi</a:t>
            </a:r>
            <a:r>
              <a:rPr lang="de-DE" dirty="0"/>
              <a:t> </a:t>
            </a:r>
            <a:r>
              <a:rPr lang="de-DE" dirty="0" err="1"/>
              <a:t>senis</a:t>
            </a:r>
            <a:endParaRPr lang="de-DE" dirty="0"/>
          </a:p>
          <a:p>
            <a:r>
              <a:rPr lang="de-DE" dirty="0" err="1"/>
              <a:t>autemodistet</a:t>
            </a:r>
            <a:r>
              <a:rPr lang="de-DE" dirty="0"/>
              <a:t> </a:t>
            </a:r>
            <a:r>
              <a:rPr lang="de-DE" dirty="0" err="1"/>
              <a:t>odiae</a:t>
            </a:r>
            <a:r>
              <a:rPr lang="de-DE" dirty="0"/>
              <a:t> </a:t>
            </a:r>
            <a:r>
              <a:rPr lang="de-DE" dirty="0" err="1"/>
              <a:t>magnim</a:t>
            </a:r>
            <a:r>
              <a:rPr lang="de-DE" dirty="0"/>
              <a:t> cum </a:t>
            </a:r>
            <a:r>
              <a:rPr lang="de-DE" dirty="0" err="1"/>
              <a:t>imetustes</a:t>
            </a:r>
            <a:r>
              <a:rPr lang="de-DE" dirty="0"/>
              <a:t> </a:t>
            </a:r>
            <a:r>
              <a:rPr lang="de-DE" dirty="0" err="1"/>
              <a:t>dignimus</a:t>
            </a:r>
            <a:endParaRPr lang="de-DE" dirty="0"/>
          </a:p>
          <a:p>
            <a:r>
              <a:rPr lang="de-DE" dirty="0" err="1"/>
              <a:t>quuntendi</a:t>
            </a:r>
            <a:r>
              <a:rPr lang="de-DE" dirty="0"/>
              <a:t> </a:t>
            </a:r>
            <a:r>
              <a:rPr lang="de-DE" dirty="0" err="1"/>
              <a:t>dolenit</a:t>
            </a:r>
            <a:r>
              <a:rPr lang="de-DE" dirty="0"/>
              <a:t>, si </a:t>
            </a:r>
            <a:r>
              <a:rPr lang="de-DE" dirty="0" err="1"/>
              <a:t>blaborepero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ratempores</a:t>
            </a:r>
            <a:endParaRPr lang="de-DE" dirty="0"/>
          </a:p>
          <a:p>
            <a:r>
              <a:rPr lang="de-DE" dirty="0"/>
              <a:t>et </a:t>
            </a:r>
            <a:r>
              <a:rPr lang="de-DE" dirty="0" err="1"/>
              <a:t>omnisitatia</a:t>
            </a:r>
            <a:r>
              <a:rPr lang="de-DE" dirty="0"/>
              <a:t> </a:t>
            </a:r>
            <a:r>
              <a:rPr lang="de-DE" dirty="0" err="1"/>
              <a:t>doloribus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6643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E7D7F0E-9FF3-CE8C-507E-22A0983E1BD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Bildplatzhalter 6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E98D9850-D44D-12C7-70B3-CDE51C96D7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39" r="439"/>
          <a:stretch>
            <a:fillRect/>
          </a:stretch>
        </p:blipFill>
        <p:spPr/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D3B021-0A10-A7CB-E1DC-7A97054E0D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97255" y="2751561"/>
            <a:ext cx="1718419" cy="276999"/>
          </a:xfrm>
        </p:spPr>
        <p:txBody>
          <a:bodyPr/>
          <a:lstStyle/>
          <a:p>
            <a:r>
              <a:rPr lang="de-DE" dirty="0"/>
              <a:t>Headline 01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2B53444-2B33-0BBB-6874-923B783861C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697255" y="3583220"/>
            <a:ext cx="5151347" cy="1477328"/>
          </a:xfrm>
        </p:spPr>
        <p:txBody>
          <a:bodyPr/>
          <a:lstStyle/>
          <a:p>
            <a:r>
              <a:rPr lang="de-DE" dirty="0" err="1"/>
              <a:t>Magnatur</a:t>
            </a:r>
            <a:r>
              <a:rPr lang="de-DE" dirty="0"/>
              <a:t>, </a:t>
            </a:r>
            <a:r>
              <a:rPr lang="de-DE" dirty="0" err="1"/>
              <a:t>oditate</a:t>
            </a:r>
            <a:r>
              <a:rPr lang="de-DE" dirty="0"/>
              <a:t> </a:t>
            </a:r>
            <a:r>
              <a:rPr lang="de-DE" dirty="0" err="1"/>
              <a:t>mperemquo</a:t>
            </a:r>
            <a:r>
              <a:rPr lang="de-DE" dirty="0"/>
              <a:t> </a:t>
            </a:r>
            <a:r>
              <a:rPr lang="de-DE" dirty="0" err="1"/>
              <a:t>cor</a:t>
            </a:r>
            <a:r>
              <a:rPr lang="de-DE" dirty="0"/>
              <a:t> </a:t>
            </a:r>
            <a:r>
              <a:rPr lang="de-DE" dirty="0" err="1"/>
              <a:t>maximaxim</a:t>
            </a:r>
            <a:endParaRPr lang="de-DE" dirty="0"/>
          </a:p>
          <a:p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esequatia</a:t>
            </a:r>
            <a:r>
              <a:rPr lang="de-DE" dirty="0"/>
              <a:t> </a:t>
            </a:r>
            <a:r>
              <a:rPr lang="de-DE" dirty="0" err="1"/>
              <a:t>ipid</a:t>
            </a:r>
            <a:r>
              <a:rPr lang="de-DE" dirty="0"/>
              <a:t> </a:t>
            </a:r>
            <a:r>
              <a:rPr lang="de-DE" dirty="0" err="1"/>
              <a:t>quaturiam</a:t>
            </a:r>
            <a:r>
              <a:rPr lang="de-DE" dirty="0"/>
              <a:t> </a:t>
            </a:r>
            <a:r>
              <a:rPr lang="de-DE" dirty="0" err="1"/>
              <a:t>sunt</a:t>
            </a:r>
            <a:r>
              <a:rPr lang="de-DE" dirty="0"/>
              <a:t> </a:t>
            </a:r>
            <a:r>
              <a:rPr lang="de-DE" dirty="0" err="1"/>
              <a:t>videre</a:t>
            </a:r>
            <a:r>
              <a:rPr lang="de-DE" dirty="0"/>
              <a:t> </a:t>
            </a:r>
            <a:r>
              <a:rPr lang="de-DE" dirty="0" err="1"/>
              <a:t>coratus</a:t>
            </a:r>
            <a:endParaRPr lang="de-DE" dirty="0"/>
          </a:p>
          <a:p>
            <a:r>
              <a:rPr lang="de-DE" dirty="0" err="1"/>
              <a:t>reritae</a:t>
            </a:r>
            <a:r>
              <a:rPr lang="de-DE" dirty="0"/>
              <a:t> </a:t>
            </a:r>
            <a:r>
              <a:rPr lang="de-DE" dirty="0" err="1"/>
              <a:t>puditec</a:t>
            </a:r>
            <a:r>
              <a:rPr lang="de-DE" dirty="0"/>
              <a:t> </a:t>
            </a:r>
            <a:r>
              <a:rPr lang="de-DE" dirty="0" err="1"/>
              <a:t>earunturem</a:t>
            </a:r>
            <a:r>
              <a:rPr lang="de-DE" dirty="0"/>
              <a:t> </a:t>
            </a:r>
            <a:r>
              <a:rPr lang="de-DE" dirty="0" err="1"/>
              <a:t>ratibus</a:t>
            </a:r>
            <a:r>
              <a:rPr lang="de-DE" dirty="0"/>
              <a:t> et </a:t>
            </a:r>
            <a:r>
              <a:rPr lang="de-DE" dirty="0" err="1"/>
              <a:t>asi</a:t>
            </a:r>
            <a:r>
              <a:rPr lang="de-DE" dirty="0"/>
              <a:t> </a:t>
            </a:r>
            <a:r>
              <a:rPr lang="de-DE" dirty="0" err="1"/>
              <a:t>senis</a:t>
            </a:r>
            <a:endParaRPr lang="de-DE" dirty="0"/>
          </a:p>
          <a:p>
            <a:r>
              <a:rPr lang="de-DE" dirty="0" err="1"/>
              <a:t>autemodistet</a:t>
            </a:r>
            <a:r>
              <a:rPr lang="de-DE" dirty="0"/>
              <a:t> </a:t>
            </a:r>
            <a:r>
              <a:rPr lang="de-DE" dirty="0" err="1"/>
              <a:t>odiae</a:t>
            </a:r>
            <a:r>
              <a:rPr lang="de-DE" dirty="0"/>
              <a:t> </a:t>
            </a:r>
            <a:r>
              <a:rPr lang="de-DE" dirty="0" err="1"/>
              <a:t>magnim</a:t>
            </a:r>
            <a:r>
              <a:rPr lang="de-DE" dirty="0"/>
              <a:t> cum </a:t>
            </a:r>
            <a:r>
              <a:rPr lang="de-DE" dirty="0" err="1"/>
              <a:t>imetustes</a:t>
            </a:r>
            <a:r>
              <a:rPr lang="de-DE" dirty="0"/>
              <a:t> </a:t>
            </a:r>
            <a:r>
              <a:rPr lang="de-DE" dirty="0" err="1"/>
              <a:t>dign</a:t>
            </a:r>
            <a:r>
              <a:rPr lang="de-DE" dirty="0"/>
              <a:t>-</a:t>
            </a:r>
          </a:p>
          <a:p>
            <a:r>
              <a:rPr lang="de-DE" dirty="0" err="1"/>
              <a:t>imus</a:t>
            </a:r>
            <a:r>
              <a:rPr lang="de-DE" dirty="0"/>
              <a:t> </a:t>
            </a:r>
            <a:r>
              <a:rPr lang="de-DE" dirty="0" err="1"/>
              <a:t>quuntendi</a:t>
            </a:r>
            <a:r>
              <a:rPr lang="de-DE" dirty="0"/>
              <a:t> </a:t>
            </a:r>
            <a:r>
              <a:rPr lang="de-DE" dirty="0" err="1"/>
              <a:t>dolenit</a:t>
            </a:r>
            <a:r>
              <a:rPr lang="de-DE" dirty="0"/>
              <a:t>, si </a:t>
            </a:r>
            <a:r>
              <a:rPr lang="de-DE" dirty="0" err="1"/>
              <a:t>blaborepero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ratem</a:t>
            </a:r>
            <a:r>
              <a:rPr lang="de-DE" dirty="0"/>
              <a:t>-</a:t>
            </a:r>
          </a:p>
          <a:p>
            <a:r>
              <a:rPr lang="de-DE" dirty="0" err="1"/>
              <a:t>pores</a:t>
            </a:r>
            <a:r>
              <a:rPr lang="de-DE" dirty="0"/>
              <a:t> et </a:t>
            </a:r>
            <a:r>
              <a:rPr lang="de-DE" dirty="0" err="1"/>
              <a:t>omnisitatia</a:t>
            </a:r>
            <a:r>
              <a:rPr lang="de-DE" dirty="0"/>
              <a:t> </a:t>
            </a:r>
            <a:r>
              <a:rPr lang="de-DE" dirty="0" err="1"/>
              <a:t>doloribus</a:t>
            </a:r>
            <a:r>
              <a:rPr lang="de-DE" dirty="0"/>
              <a:t> et a quo </a:t>
            </a:r>
            <a:r>
              <a:rPr lang="de-DE" dirty="0" err="1"/>
              <a:t>eum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5701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4B94839-0EDB-92E7-1F24-582CBCDE56E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0" y="2635418"/>
            <a:ext cx="4325543" cy="914096"/>
          </a:xfrm>
        </p:spPr>
        <p:txBody>
          <a:bodyPr/>
          <a:lstStyle/>
          <a:p>
            <a:r>
              <a:rPr lang="de-DE" dirty="0" err="1"/>
              <a:t>kapiteltrenner</a:t>
            </a:r>
            <a:endParaRPr lang="de-DE" dirty="0"/>
          </a:p>
          <a:p>
            <a:r>
              <a:rPr lang="de-DE" dirty="0" err="1"/>
              <a:t>headline</a:t>
            </a:r>
            <a:r>
              <a:rPr lang="de-DE" dirty="0"/>
              <a:t> 01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8D8E33-E0EC-F0B2-3737-745BFDBB915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3733664"/>
            <a:ext cx="4156587" cy="332399"/>
          </a:xfrm>
        </p:spPr>
        <p:txBody>
          <a:bodyPr/>
          <a:lstStyle/>
          <a:p>
            <a:r>
              <a:rPr lang="de-DE" dirty="0" err="1"/>
              <a:t>Subline</a:t>
            </a:r>
            <a:r>
              <a:rPr lang="de-DE" dirty="0"/>
              <a:t> 02 </a:t>
            </a:r>
            <a:r>
              <a:rPr lang="de-DE" dirty="0" err="1"/>
              <a:t>Subline</a:t>
            </a:r>
            <a:r>
              <a:rPr lang="de-DE" dirty="0"/>
              <a:t> </a:t>
            </a:r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046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F6290A94-F50B-EAD0-B028-FE846F84A7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540" r="9540"/>
          <a:stretch>
            <a:fillRect/>
          </a:stretch>
        </p:blipFill>
        <p:spPr/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AA89B7-2C26-64AA-9EF0-75348C5D96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6037" y="374645"/>
            <a:ext cx="3615092" cy="553998"/>
          </a:xfrm>
        </p:spPr>
        <p:txBody>
          <a:bodyPr/>
          <a:lstStyle/>
          <a:p>
            <a:r>
              <a:rPr lang="de-DE" dirty="0" err="1"/>
              <a:t>beispiel</a:t>
            </a:r>
            <a:r>
              <a:rPr lang="de-DE" dirty="0"/>
              <a:t> 20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r>
              <a:rPr lang="de-DE" dirty="0" err="1"/>
              <a:t>GEstaltungselemente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74824C2-6BC0-6680-46A3-EBAF80A520C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622386" y="3943802"/>
            <a:ext cx="1611980" cy="451983"/>
          </a:xfrm>
        </p:spPr>
        <p:txBody>
          <a:bodyPr/>
          <a:lstStyle/>
          <a:p>
            <a:r>
              <a:rPr lang="de-DE" dirty="0"/>
              <a:t>12 Pt. </a:t>
            </a:r>
            <a:r>
              <a:rPr lang="de-DE" dirty="0" err="1"/>
              <a:t>Magnatur</a:t>
            </a:r>
            <a:r>
              <a:rPr lang="de-DE" dirty="0"/>
              <a:t>, </a:t>
            </a:r>
            <a:r>
              <a:rPr lang="de-DE" dirty="0" err="1"/>
              <a:t>odi</a:t>
            </a:r>
            <a:r>
              <a:rPr lang="de-DE" dirty="0"/>
              <a:t>-</a:t>
            </a:r>
          </a:p>
          <a:p>
            <a:r>
              <a:rPr lang="de-DE" dirty="0" err="1"/>
              <a:t>tate</a:t>
            </a:r>
            <a:r>
              <a:rPr lang="de-DE" dirty="0"/>
              <a:t> </a:t>
            </a:r>
            <a:r>
              <a:rPr lang="de-DE"/>
              <a:t>mperemquo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9F58529-112A-6F32-0316-5127317983D6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0DAAFF2-9B77-85E2-3181-ED619B90EBED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7361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Person, Mann, Schlips, Wand enthält.&#10;&#10;Automatisch generierte Beschreibung">
            <a:extLst>
              <a:ext uri="{FF2B5EF4-FFF2-40B4-BE49-F238E27FC236}">
                <a16:creationId xmlns:a16="http://schemas.microsoft.com/office/drawing/2014/main" id="{26E42EDE-053F-0CD9-C6F6-A187241D2C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A33D4E-BF85-E84B-A705-17030012E50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2A6C94-7824-C4C6-3419-9135F18A37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97255" y="3274780"/>
            <a:ext cx="2234586" cy="276999"/>
          </a:xfrm>
        </p:spPr>
        <p:txBody>
          <a:bodyPr/>
          <a:lstStyle/>
          <a:p>
            <a:r>
              <a:rPr lang="de-DE" dirty="0"/>
              <a:t>Michael Lehnen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73222C8-44A1-170A-E3F3-FF97C9836F0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697255" y="3592514"/>
            <a:ext cx="3415679" cy="246221"/>
          </a:xfrm>
        </p:spPr>
        <p:txBody>
          <a:bodyPr/>
          <a:lstStyle/>
          <a:p>
            <a:r>
              <a:rPr lang="de-DE" dirty="0"/>
              <a:t>Geschäftsführender Gesellschafter</a:t>
            </a:r>
          </a:p>
        </p:txBody>
      </p:sp>
    </p:spTree>
    <p:extLst>
      <p:ext uri="{BB962C8B-B14F-4D97-AF65-F5344CB8AC3E}">
        <p14:creationId xmlns:p14="http://schemas.microsoft.com/office/powerpoint/2010/main" val="2440909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C7A0338-9F43-2345-F1AF-7E04B640A3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0" y="2300737"/>
            <a:ext cx="3437801" cy="457048"/>
          </a:xfrm>
        </p:spPr>
        <p:txBody>
          <a:bodyPr/>
          <a:lstStyle/>
          <a:p>
            <a:r>
              <a:rPr lang="de-DE" dirty="0"/>
              <a:t>vielen dank.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9A24E8-5B52-7BDD-BF06-BB50DC9147C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0" y="3310033"/>
            <a:ext cx="1898918" cy="184666"/>
          </a:xfrm>
        </p:spPr>
        <p:txBody>
          <a:bodyPr/>
          <a:lstStyle/>
          <a:p>
            <a:r>
              <a:rPr lang="de-DE" dirty="0"/>
              <a:t>HEES + PETERS GmbH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170B243-751C-C5FC-1033-E261BE88882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0" y="3525695"/>
            <a:ext cx="1929054" cy="1306063"/>
          </a:xfrm>
        </p:spPr>
        <p:txBody>
          <a:bodyPr/>
          <a:lstStyle/>
          <a:p>
            <a:r>
              <a:rPr lang="de-DE" dirty="0" err="1"/>
              <a:t>Metternichstr</a:t>
            </a:r>
            <a:r>
              <a:rPr lang="de-DE" dirty="0"/>
              <a:t>. 4</a:t>
            </a:r>
          </a:p>
          <a:p>
            <a:r>
              <a:rPr lang="de-DE" dirty="0"/>
              <a:t>54292 Trier</a:t>
            </a:r>
          </a:p>
          <a:p>
            <a:endParaRPr lang="de-DE" dirty="0"/>
          </a:p>
          <a:p>
            <a:r>
              <a:rPr lang="de-DE" dirty="0"/>
              <a:t>T +49 651 2 09 07-0</a:t>
            </a:r>
          </a:p>
          <a:p>
            <a:r>
              <a:rPr lang="de-DE" dirty="0"/>
              <a:t>info@heesundpeters.com</a:t>
            </a:r>
          </a:p>
          <a:p>
            <a:r>
              <a:rPr lang="de-DE" dirty="0" err="1"/>
              <a:t>heesundpeters.com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48D30B0-3A32-A18A-09DF-9D47B23584B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27163" y="6370999"/>
            <a:ext cx="2331729" cy="148567"/>
          </a:xfrm>
        </p:spPr>
        <p:txBody>
          <a:bodyPr/>
          <a:lstStyle/>
          <a:p>
            <a:r>
              <a:rPr lang="de-DE" dirty="0"/>
              <a:t>© Alle Rechte liegen hei HEES + PETERS</a:t>
            </a:r>
          </a:p>
        </p:txBody>
      </p:sp>
    </p:spTree>
    <p:extLst>
      <p:ext uri="{BB962C8B-B14F-4D97-AF65-F5344CB8AC3E}">
        <p14:creationId xmlns:p14="http://schemas.microsoft.com/office/powerpoint/2010/main" val="733242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enutzerdefiniert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EE3"/>
      </a:accent1>
      <a:accent2>
        <a:srgbClr val="7F0C63"/>
      </a:accent2>
      <a:accent3>
        <a:srgbClr val="D19136"/>
      </a:accent3>
      <a:accent4>
        <a:srgbClr val="00558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88C440351F0BD48B81EA633FE81EEC7" ma:contentTypeVersion="12" ma:contentTypeDescription="Ein neues Dokument erstellen." ma:contentTypeScope="" ma:versionID="13df693c5aaff87fd4ca401ce0025c38">
  <xsd:schema xmlns:xsd="http://www.w3.org/2001/XMLSchema" xmlns:xs="http://www.w3.org/2001/XMLSchema" xmlns:p="http://schemas.microsoft.com/office/2006/metadata/properties" xmlns:ns2="74cc5a82-e60f-4e06-a728-365008de53ff" xmlns:ns3="e60e77ef-b957-48ef-bfa5-3c981331ecd1" targetNamespace="http://schemas.microsoft.com/office/2006/metadata/properties" ma:root="true" ma:fieldsID="ba52e74ce02320f9a54b5ec083ec3e99" ns2:_="" ns3:_="">
    <xsd:import namespace="74cc5a82-e60f-4e06-a728-365008de53ff"/>
    <xsd:import namespace="e60e77ef-b957-48ef-bfa5-3c981331ec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cc5a82-e60f-4e06-a728-365008de53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64348500-7222-4dcc-86d8-3a5bc790a2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0e77ef-b957-48ef-bfa5-3c981331ecd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a12bd919-080b-4f26-9450-e39a094cd362}" ma:internalName="TaxCatchAll" ma:showField="CatchAllData" ma:web="e60e77ef-b957-48ef-bfa5-3c981331ec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3F34F1-4D77-4AE9-B691-1219ECFCCBB7}"/>
</file>

<file path=customXml/itemProps2.xml><?xml version="1.0" encoding="utf-8"?>
<ds:datastoreItem xmlns:ds="http://schemas.openxmlformats.org/officeDocument/2006/customXml" ds:itemID="{3474F284-18D9-4B35-95D7-63295B0E478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</Words>
  <Application>Microsoft Macintosh PowerPoint</Application>
  <PresentationFormat>Breitbild</PresentationFormat>
  <Paragraphs>54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Verdana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Niklas Köny</dc:creator>
  <cp:lastModifiedBy>Niklas Köny</cp:lastModifiedBy>
  <cp:revision>1</cp:revision>
  <dcterms:created xsi:type="dcterms:W3CDTF">2022-08-04T22:16:57Z</dcterms:created>
  <dcterms:modified xsi:type="dcterms:W3CDTF">2022-08-05T07:34:06Z</dcterms:modified>
</cp:coreProperties>
</file>